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4" r:id="rId2"/>
  </p:sldMasterIdLst>
  <p:notesMasterIdLst>
    <p:notesMasterId r:id="rId23"/>
  </p:notesMasterIdLst>
  <p:handoutMasterIdLst>
    <p:handoutMasterId r:id="rId24"/>
  </p:handoutMasterIdLst>
  <p:sldIdLst>
    <p:sldId id="287" r:id="rId3"/>
    <p:sldId id="297" r:id="rId4"/>
    <p:sldId id="288" r:id="rId5"/>
    <p:sldId id="290" r:id="rId6"/>
    <p:sldId id="298" r:id="rId7"/>
    <p:sldId id="286" r:id="rId8"/>
    <p:sldId id="291" r:id="rId9"/>
    <p:sldId id="303" r:id="rId10"/>
    <p:sldId id="304" r:id="rId11"/>
    <p:sldId id="305" r:id="rId12"/>
    <p:sldId id="306" r:id="rId13"/>
    <p:sldId id="292" r:id="rId14"/>
    <p:sldId id="275" r:id="rId15"/>
    <p:sldId id="284" r:id="rId16"/>
    <p:sldId id="302" r:id="rId17"/>
    <p:sldId id="293" r:id="rId18"/>
    <p:sldId id="294" r:id="rId19"/>
    <p:sldId id="296" r:id="rId20"/>
    <p:sldId id="301" r:id="rId21"/>
    <p:sldId id="261" r:id="rId22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9B63"/>
    <a:srgbClr val="4D698B"/>
    <a:srgbClr val="945144"/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8961E-77E2-4D4E-A013-F49DA934456E}" v="26" dt="2025-06-22T19:58:33.7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20" autoAdjust="0"/>
    <p:restoredTop sz="75718" autoAdjust="0"/>
  </p:normalViewPr>
  <p:slideViewPr>
    <p:cSldViewPr snapToGrid="0" snapToObjects="1">
      <p:cViewPr varScale="1">
        <p:scale>
          <a:sx n="120" d="100"/>
          <a:sy n="120" d="100"/>
        </p:scale>
        <p:origin x="15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rten Van Roy" userId="b983b99c-f41b-46f7-ad94-3e8dff75209a" providerId="ADAL" clId="{52281441-ACE6-461E-AFBE-749C10A48A4D}"/>
    <pc:docChg chg="undo custSel addSld delSld modSld sldOrd">
      <pc:chgData name="Maarten Van Roy" userId="b983b99c-f41b-46f7-ad94-3e8dff75209a" providerId="ADAL" clId="{52281441-ACE6-461E-AFBE-749C10A48A4D}" dt="2025-06-22T16:45:58.047" v="22939" actId="20577"/>
      <pc:docMkLst>
        <pc:docMk/>
      </pc:docMkLst>
      <pc:sldChg chg="modSp add mod">
        <pc:chgData name="Maarten Van Roy" userId="b983b99c-f41b-46f7-ad94-3e8dff75209a" providerId="ADAL" clId="{52281441-ACE6-461E-AFBE-749C10A48A4D}" dt="2025-06-16T14:40:50.273" v="3016" actId="20577"/>
        <pc:sldMkLst>
          <pc:docMk/>
          <pc:sldMk cId="362829990" sldId="261"/>
        </pc:sldMkLst>
        <pc:spChg chg="mod">
          <ac:chgData name="Maarten Van Roy" userId="b983b99c-f41b-46f7-ad94-3e8dff75209a" providerId="ADAL" clId="{52281441-ACE6-461E-AFBE-749C10A48A4D}" dt="2025-06-16T14:40:50.273" v="3016" actId="20577"/>
          <ac:spMkLst>
            <pc:docMk/>
            <pc:sldMk cId="362829990" sldId="261"/>
            <ac:spMk id="8" creationId="{00000000-0000-0000-0000-000000000000}"/>
          </ac:spMkLst>
        </pc:spChg>
      </pc:sldChg>
      <pc:sldChg chg="addSp delSp modSp mod ord modNotesTx">
        <pc:chgData name="Maarten Van Roy" userId="b983b99c-f41b-46f7-ad94-3e8dff75209a" providerId="ADAL" clId="{52281441-ACE6-461E-AFBE-749C10A48A4D}" dt="2025-06-21T20:21:33.160" v="20174" actId="20577"/>
        <pc:sldMkLst>
          <pc:docMk/>
          <pc:sldMk cId="604679782" sldId="275"/>
        </pc:sldMkLst>
        <pc:spChg chg="add mod">
          <ac:chgData name="Maarten Van Roy" userId="b983b99c-f41b-46f7-ad94-3e8dff75209a" providerId="ADAL" clId="{52281441-ACE6-461E-AFBE-749C10A48A4D}" dt="2025-06-18T16:28:37.182" v="8593" actId="1076"/>
          <ac:spMkLst>
            <pc:docMk/>
            <pc:sldMk cId="604679782" sldId="275"/>
            <ac:spMk id="2" creationId="{1D5B2641-686E-1F6E-5FA9-31EF311CC488}"/>
          </ac:spMkLst>
        </pc:spChg>
        <pc:spChg chg="mod">
          <ac:chgData name="Maarten Van Roy" userId="b983b99c-f41b-46f7-ad94-3e8dff75209a" providerId="ADAL" clId="{52281441-ACE6-461E-AFBE-749C10A48A4D}" dt="2025-06-17T08:12:17.714" v="4313" actId="20577"/>
          <ac:spMkLst>
            <pc:docMk/>
            <pc:sldMk cId="604679782" sldId="275"/>
            <ac:spMk id="4" creationId="{E85C1DDD-2347-EC3C-AFE8-AACAA3423632}"/>
          </ac:spMkLst>
        </pc:spChg>
        <pc:graphicFrameChg chg="add mod">
          <ac:chgData name="Maarten Van Roy" userId="b983b99c-f41b-46f7-ad94-3e8dff75209a" providerId="ADAL" clId="{52281441-ACE6-461E-AFBE-749C10A48A4D}" dt="2025-06-20T18:27:28.274" v="9153" actId="12084"/>
          <ac:graphicFrameMkLst>
            <pc:docMk/>
            <pc:sldMk cId="604679782" sldId="275"/>
            <ac:graphicFrameMk id="6" creationId="{BEC2A964-B231-7E67-1810-ED06280BB9F5}"/>
          </ac:graphicFrameMkLst>
        </pc:graphicFrameChg>
        <pc:picChg chg="add mod">
          <ac:chgData name="Maarten Van Roy" userId="b983b99c-f41b-46f7-ad94-3e8dff75209a" providerId="ADAL" clId="{52281441-ACE6-461E-AFBE-749C10A48A4D}" dt="2025-06-21T19:57:30.882" v="18972" actId="14100"/>
          <ac:picMkLst>
            <pc:docMk/>
            <pc:sldMk cId="604679782" sldId="275"/>
            <ac:picMk id="5" creationId="{41C542A2-E5D7-C2FC-E179-8B984049F914}"/>
          </ac:picMkLst>
        </pc:picChg>
        <pc:picChg chg="mod">
          <ac:chgData name="Maarten Van Roy" userId="b983b99c-f41b-46f7-ad94-3e8dff75209a" providerId="ADAL" clId="{52281441-ACE6-461E-AFBE-749C10A48A4D}" dt="2025-06-20T18:28:13.703" v="9162" actId="14100"/>
          <ac:picMkLst>
            <pc:docMk/>
            <pc:sldMk cId="604679782" sldId="275"/>
            <ac:picMk id="9" creationId="{24B6DD77-D46F-389A-93F7-13519D0CE492}"/>
          </ac:picMkLst>
        </pc:picChg>
      </pc:sldChg>
      <pc:sldChg chg="addSp delSp modSp mod modNotesTx">
        <pc:chgData name="Maarten Van Roy" userId="b983b99c-f41b-46f7-ad94-3e8dff75209a" providerId="ADAL" clId="{52281441-ACE6-461E-AFBE-749C10A48A4D}" dt="2025-06-22T14:49:18.203" v="22893" actId="1076"/>
        <pc:sldMkLst>
          <pc:docMk/>
          <pc:sldMk cId="266236031" sldId="284"/>
        </pc:sldMkLst>
        <pc:spChg chg="add mod">
          <ac:chgData name="Maarten Van Roy" userId="b983b99c-f41b-46f7-ad94-3e8dff75209a" providerId="ADAL" clId="{52281441-ACE6-461E-AFBE-749C10A48A4D}" dt="2025-06-18T16:29:14.255" v="8597"/>
          <ac:spMkLst>
            <pc:docMk/>
            <pc:sldMk cId="266236031" sldId="284"/>
            <ac:spMk id="2" creationId="{56CF8844-BB66-1B4C-CF4A-14C4DAB91CA7}"/>
          </ac:spMkLst>
        </pc:spChg>
        <pc:spChg chg="mod">
          <ac:chgData name="Maarten Van Roy" userId="b983b99c-f41b-46f7-ad94-3e8dff75209a" providerId="ADAL" clId="{52281441-ACE6-461E-AFBE-749C10A48A4D}" dt="2025-06-12T23:10:35.044" v="1964" actId="20577"/>
          <ac:spMkLst>
            <pc:docMk/>
            <pc:sldMk cId="266236031" sldId="284"/>
            <ac:spMk id="4" creationId="{6A3F3C71-8DA8-2810-0051-9A78DD7D1E07}"/>
          </ac:spMkLst>
        </pc:spChg>
        <pc:graphicFrameChg chg="add mod">
          <ac:chgData name="Maarten Van Roy" userId="b983b99c-f41b-46f7-ad94-3e8dff75209a" providerId="ADAL" clId="{52281441-ACE6-461E-AFBE-749C10A48A4D}" dt="2025-06-20T18:37:42.225" v="9176" actId="12084"/>
          <ac:graphicFrameMkLst>
            <pc:docMk/>
            <pc:sldMk cId="266236031" sldId="284"/>
            <ac:graphicFrameMk id="7" creationId="{292FEB63-B4E8-5C3C-8562-0667687E5019}"/>
          </ac:graphicFrameMkLst>
        </pc:graphicFrameChg>
        <pc:graphicFrameChg chg="add mod modGraphic">
          <ac:chgData name="Maarten Van Roy" userId="b983b99c-f41b-46f7-ad94-3e8dff75209a" providerId="ADAL" clId="{52281441-ACE6-461E-AFBE-749C10A48A4D}" dt="2025-06-20T18:57:25.863" v="9233"/>
          <ac:graphicFrameMkLst>
            <pc:docMk/>
            <pc:sldMk cId="266236031" sldId="284"/>
            <ac:graphicFrameMk id="10" creationId="{DD2423BF-AC7B-1130-A544-80AA11F597D4}"/>
          </ac:graphicFrameMkLst>
        </pc:graphicFrameChg>
        <pc:graphicFrameChg chg="add mod modGraphic">
          <ac:chgData name="Maarten Van Roy" userId="b983b99c-f41b-46f7-ad94-3e8dff75209a" providerId="ADAL" clId="{52281441-ACE6-461E-AFBE-749C10A48A4D}" dt="2025-06-21T20:22:02.788" v="20175"/>
          <ac:graphicFrameMkLst>
            <pc:docMk/>
            <pc:sldMk cId="266236031" sldId="284"/>
            <ac:graphicFrameMk id="13" creationId="{9E1184EC-735B-B0E1-80DC-BE7FB47BFF4D}"/>
          </ac:graphicFrameMkLst>
        </pc:graphicFrameChg>
        <pc:picChg chg="add mod">
          <ac:chgData name="Maarten Van Roy" userId="b983b99c-f41b-46f7-ad94-3e8dff75209a" providerId="ADAL" clId="{52281441-ACE6-461E-AFBE-749C10A48A4D}" dt="2025-06-22T14:47:29.822" v="22881" actId="1076"/>
          <ac:picMkLst>
            <pc:docMk/>
            <pc:sldMk cId="266236031" sldId="284"/>
            <ac:picMk id="6" creationId="{D50A8C50-8862-221C-6F23-C7429215CDCA}"/>
          </ac:picMkLst>
        </pc:picChg>
        <pc:picChg chg="add mod">
          <ac:chgData name="Maarten Van Roy" userId="b983b99c-f41b-46f7-ad94-3e8dff75209a" providerId="ADAL" clId="{52281441-ACE6-461E-AFBE-749C10A48A4D}" dt="2025-06-22T14:47:43.085" v="22886" actId="14100"/>
          <ac:picMkLst>
            <pc:docMk/>
            <pc:sldMk cId="266236031" sldId="284"/>
            <ac:picMk id="9" creationId="{F3D34764-4756-C844-5735-825C4EE3C730}"/>
          </ac:picMkLst>
        </pc:picChg>
        <pc:picChg chg="add mod ord">
          <ac:chgData name="Maarten Van Roy" userId="b983b99c-f41b-46f7-ad94-3e8dff75209a" providerId="ADAL" clId="{52281441-ACE6-461E-AFBE-749C10A48A4D}" dt="2025-06-22T14:47:07.371" v="22879" actId="1076"/>
          <ac:picMkLst>
            <pc:docMk/>
            <pc:sldMk cId="266236031" sldId="284"/>
            <ac:picMk id="12" creationId="{ACB7ACB3-1F61-5306-78F7-A44E5EFE7573}"/>
          </ac:picMkLst>
        </pc:picChg>
        <pc:picChg chg="add mod ord">
          <ac:chgData name="Maarten Van Roy" userId="b983b99c-f41b-46f7-ad94-3e8dff75209a" providerId="ADAL" clId="{52281441-ACE6-461E-AFBE-749C10A48A4D}" dt="2025-06-22T14:49:18.203" v="22893" actId="1076"/>
          <ac:picMkLst>
            <pc:docMk/>
            <pc:sldMk cId="266236031" sldId="284"/>
            <ac:picMk id="15" creationId="{073C4C52-A589-173E-B5B7-9C7F0544E07D}"/>
          </ac:picMkLst>
        </pc:picChg>
      </pc:sldChg>
      <pc:sldChg chg="addSp delSp modSp mod ord modAnim modNotesTx">
        <pc:chgData name="Maarten Van Roy" userId="b983b99c-f41b-46f7-ad94-3e8dff75209a" providerId="ADAL" clId="{52281441-ACE6-461E-AFBE-749C10A48A4D}" dt="2025-06-21T17:51:27.882" v="15118" actId="20577"/>
        <pc:sldMkLst>
          <pc:docMk/>
          <pc:sldMk cId="2835019512" sldId="286"/>
        </pc:sldMkLst>
        <pc:spChg chg="mod">
          <ac:chgData name="Maarten Van Roy" userId="b983b99c-f41b-46f7-ad94-3e8dff75209a" providerId="ADAL" clId="{52281441-ACE6-461E-AFBE-749C10A48A4D}" dt="2025-06-13T14:18:34.167" v="2300" actId="20577"/>
          <ac:spMkLst>
            <pc:docMk/>
            <pc:sldMk cId="2835019512" sldId="286"/>
            <ac:spMk id="4" creationId="{3CF7840D-1C36-9C4F-B95C-0B5DA49A25F4}"/>
          </ac:spMkLst>
        </pc:spChg>
        <pc:spChg chg="add mod">
          <ac:chgData name="Maarten Van Roy" userId="b983b99c-f41b-46f7-ad94-3e8dff75209a" providerId="ADAL" clId="{52281441-ACE6-461E-AFBE-749C10A48A4D}" dt="2025-06-20T18:22:36.183" v="9150" actId="1076"/>
          <ac:spMkLst>
            <pc:docMk/>
            <pc:sldMk cId="2835019512" sldId="286"/>
            <ac:spMk id="18" creationId="{5C25D6EF-68FE-CC30-4E7A-B561EBF63705}"/>
          </ac:spMkLst>
        </pc:spChg>
        <pc:graphicFrameChg chg="add mod">
          <ac:chgData name="Maarten Van Roy" userId="b983b99c-f41b-46f7-ad94-3e8dff75209a" providerId="ADAL" clId="{52281441-ACE6-461E-AFBE-749C10A48A4D}" dt="2025-06-21T13:01:22.249" v="9554" actId="20577"/>
          <ac:graphicFrameMkLst>
            <pc:docMk/>
            <pc:sldMk cId="2835019512" sldId="286"/>
            <ac:graphicFrameMk id="2" creationId="{9411B512-C7A9-AD34-F8A3-B2A64608F6D3}"/>
          </ac:graphicFrameMkLst>
        </pc:graphicFrameChg>
        <pc:picChg chg="add mod ord modCrop">
          <ac:chgData name="Maarten Van Roy" userId="b983b99c-f41b-46f7-ad94-3e8dff75209a" providerId="ADAL" clId="{52281441-ACE6-461E-AFBE-749C10A48A4D}" dt="2025-06-16T10:45:22.618" v="2942" actId="1076"/>
          <ac:picMkLst>
            <pc:docMk/>
            <pc:sldMk cId="2835019512" sldId="286"/>
            <ac:picMk id="15" creationId="{A6B3C420-F8FC-11A1-C038-9AB08B25BF8B}"/>
          </ac:picMkLst>
        </pc:picChg>
        <pc:picChg chg="add mod">
          <ac:chgData name="Maarten Van Roy" userId="b983b99c-f41b-46f7-ad94-3e8dff75209a" providerId="ADAL" clId="{52281441-ACE6-461E-AFBE-749C10A48A4D}" dt="2025-06-20T18:22:28.915" v="9149" actId="1076"/>
          <ac:picMkLst>
            <pc:docMk/>
            <pc:sldMk cId="2835019512" sldId="286"/>
            <ac:picMk id="17" creationId="{47A5E6B9-D8D9-CB58-4C9E-C40AB366B3FE}"/>
          </ac:picMkLst>
        </pc:picChg>
      </pc:sldChg>
      <pc:sldChg chg="addSp delSp modSp new mod modNotesTx">
        <pc:chgData name="Maarten Van Roy" userId="b983b99c-f41b-46f7-ad94-3e8dff75209a" providerId="ADAL" clId="{52281441-ACE6-461E-AFBE-749C10A48A4D}" dt="2025-06-21T15:18:53.619" v="10179" actId="20577"/>
        <pc:sldMkLst>
          <pc:docMk/>
          <pc:sldMk cId="3336745910" sldId="287"/>
        </pc:sldMkLst>
        <pc:spChg chg="mod">
          <ac:chgData name="Maarten Van Roy" userId="b983b99c-f41b-46f7-ad94-3e8dff75209a" providerId="ADAL" clId="{52281441-ACE6-461E-AFBE-749C10A48A4D}" dt="2025-06-17T08:03:29.729" v="3164" actId="14100"/>
          <ac:spMkLst>
            <pc:docMk/>
            <pc:sldMk cId="3336745910" sldId="287"/>
            <ac:spMk id="2" creationId="{117C50D0-9335-7C4F-7A69-F5596D52D8A5}"/>
          </ac:spMkLst>
        </pc:spChg>
        <pc:spChg chg="mod">
          <ac:chgData name="Maarten Van Roy" userId="b983b99c-f41b-46f7-ad94-3e8dff75209a" providerId="ADAL" clId="{52281441-ACE6-461E-AFBE-749C10A48A4D}" dt="2025-06-17T09:35:22.024" v="6855"/>
          <ac:spMkLst>
            <pc:docMk/>
            <pc:sldMk cId="3336745910" sldId="287"/>
            <ac:spMk id="3" creationId="{E5783CE6-BD08-5FFA-0FE2-C74CF4E9FE2E}"/>
          </ac:spMkLst>
        </pc:spChg>
        <pc:spChg chg="add mod">
          <ac:chgData name="Maarten Van Roy" userId="b983b99c-f41b-46f7-ad94-3e8dff75209a" providerId="ADAL" clId="{52281441-ACE6-461E-AFBE-749C10A48A4D}" dt="2025-06-17T10:46:35.101" v="6858" actId="6549"/>
          <ac:spMkLst>
            <pc:docMk/>
            <pc:sldMk cId="3336745910" sldId="287"/>
            <ac:spMk id="4" creationId="{DF08C717-A35D-FAA8-F56D-64EDE4580F0D}"/>
          </ac:spMkLst>
        </pc:spChg>
        <pc:spChg chg="add mod">
          <ac:chgData name="Maarten Van Roy" userId="b983b99c-f41b-46f7-ad94-3e8dff75209a" providerId="ADAL" clId="{52281441-ACE6-461E-AFBE-749C10A48A4D}" dt="2025-06-17T10:47:46.343" v="6879" actId="1076"/>
          <ac:spMkLst>
            <pc:docMk/>
            <pc:sldMk cId="3336745910" sldId="287"/>
            <ac:spMk id="5" creationId="{42B77F42-7BCA-483E-618F-488E54DF2B40}"/>
          </ac:spMkLst>
        </pc:spChg>
        <pc:picChg chg="add mod">
          <ac:chgData name="Maarten Van Roy" userId="b983b99c-f41b-46f7-ad94-3e8dff75209a" providerId="ADAL" clId="{52281441-ACE6-461E-AFBE-749C10A48A4D}" dt="2025-06-21T12:53:21.960" v="9547" actId="1076"/>
          <ac:picMkLst>
            <pc:docMk/>
            <pc:sldMk cId="3336745910" sldId="287"/>
            <ac:picMk id="7" creationId="{D1847C71-B094-69A5-FDF7-DED41D37506A}"/>
          </ac:picMkLst>
        </pc:picChg>
        <pc:picChg chg="add mod">
          <ac:chgData name="Maarten Van Roy" userId="b983b99c-f41b-46f7-ad94-3e8dff75209a" providerId="ADAL" clId="{52281441-ACE6-461E-AFBE-749C10A48A4D}" dt="2025-06-21T12:53:17.770" v="9545" actId="1076"/>
          <ac:picMkLst>
            <pc:docMk/>
            <pc:sldMk cId="3336745910" sldId="287"/>
            <ac:picMk id="9" creationId="{E9E9F416-F727-418C-F05B-725862C285CB}"/>
          </ac:picMkLst>
        </pc:picChg>
        <pc:picChg chg="add mod">
          <ac:chgData name="Maarten Van Roy" userId="b983b99c-f41b-46f7-ad94-3e8dff75209a" providerId="ADAL" clId="{52281441-ACE6-461E-AFBE-749C10A48A4D}" dt="2025-06-21T12:53:24.344" v="9548" actId="1076"/>
          <ac:picMkLst>
            <pc:docMk/>
            <pc:sldMk cId="3336745910" sldId="287"/>
            <ac:picMk id="11" creationId="{C2BA83A2-7796-0E38-316A-B37E5EE928A5}"/>
          </ac:picMkLst>
        </pc:picChg>
        <pc:picChg chg="add mod">
          <ac:chgData name="Maarten Van Roy" userId="b983b99c-f41b-46f7-ad94-3e8dff75209a" providerId="ADAL" clId="{52281441-ACE6-461E-AFBE-749C10A48A4D}" dt="2025-06-21T12:53:27.331" v="9549" actId="1076"/>
          <ac:picMkLst>
            <pc:docMk/>
            <pc:sldMk cId="3336745910" sldId="287"/>
            <ac:picMk id="13" creationId="{155E5900-5536-0B3B-4BE4-8029FED510E1}"/>
          </ac:picMkLst>
        </pc:picChg>
      </pc:sldChg>
      <pc:sldChg chg="addSp delSp modSp new mod modNotesTx">
        <pc:chgData name="Maarten Van Roy" userId="b983b99c-f41b-46f7-ad94-3e8dff75209a" providerId="ADAL" clId="{52281441-ACE6-461E-AFBE-749C10A48A4D}" dt="2025-06-21T16:42:46.384" v="11479" actId="20577"/>
        <pc:sldMkLst>
          <pc:docMk/>
          <pc:sldMk cId="685947735" sldId="288"/>
        </pc:sldMkLst>
        <pc:spChg chg="mod">
          <ac:chgData name="Maarten Van Roy" userId="b983b99c-f41b-46f7-ad94-3e8dff75209a" providerId="ADAL" clId="{52281441-ACE6-461E-AFBE-749C10A48A4D}" dt="2025-06-17T11:29:26.287" v="7016" actId="20577"/>
          <ac:spMkLst>
            <pc:docMk/>
            <pc:sldMk cId="685947735" sldId="288"/>
            <ac:spMk id="2" creationId="{34A8C970-CE7B-D54E-B5BF-55A8A71E99C2}"/>
          </ac:spMkLst>
        </pc:spChg>
        <pc:spChg chg="mod">
          <ac:chgData name="Maarten Van Roy" userId="b983b99c-f41b-46f7-ad94-3e8dff75209a" providerId="ADAL" clId="{52281441-ACE6-461E-AFBE-749C10A48A4D}" dt="2025-06-17T11:02:31.374" v="6922" actId="20577"/>
          <ac:spMkLst>
            <pc:docMk/>
            <pc:sldMk cId="685947735" sldId="288"/>
            <ac:spMk id="5" creationId="{694A4A83-9114-29A0-B0E3-072061B7D90C}"/>
          </ac:spMkLst>
        </pc:spChg>
        <pc:spChg chg="add mod">
          <ac:chgData name="Maarten Van Roy" userId="b983b99c-f41b-46f7-ad94-3e8dff75209a" providerId="ADAL" clId="{52281441-ACE6-461E-AFBE-749C10A48A4D}" dt="2025-06-18T16:28:46.820" v="8595" actId="1076"/>
          <ac:spMkLst>
            <pc:docMk/>
            <pc:sldMk cId="685947735" sldId="288"/>
            <ac:spMk id="6" creationId="{F2AA4045-0A3F-5784-8673-0B309FE6F76C}"/>
          </ac:spMkLst>
        </pc:spChg>
        <pc:picChg chg="add mod modCrop">
          <ac:chgData name="Maarten Van Roy" userId="b983b99c-f41b-46f7-ad94-3e8dff75209a" providerId="ADAL" clId="{52281441-ACE6-461E-AFBE-749C10A48A4D}" dt="2025-06-17T11:28:22.359" v="6976" actId="1076"/>
          <ac:picMkLst>
            <pc:docMk/>
            <pc:sldMk cId="685947735" sldId="288"/>
            <ac:picMk id="8" creationId="{E9B0A24D-7D14-B158-0722-D58867F57477}"/>
          </ac:picMkLst>
        </pc:picChg>
        <pc:picChg chg="add mod">
          <ac:chgData name="Maarten Van Roy" userId="b983b99c-f41b-46f7-ad94-3e8dff75209a" providerId="ADAL" clId="{52281441-ACE6-461E-AFBE-749C10A48A4D}" dt="2025-06-17T11:28:32.055" v="6978" actId="1076"/>
          <ac:picMkLst>
            <pc:docMk/>
            <pc:sldMk cId="685947735" sldId="288"/>
            <ac:picMk id="1028" creationId="{58479E99-4A23-30BF-5ACF-8309D4DE8AD7}"/>
          </ac:picMkLst>
        </pc:picChg>
      </pc:sldChg>
      <pc:sldChg chg="addSp modSp new del mod">
        <pc:chgData name="Maarten Van Roy" userId="b983b99c-f41b-46f7-ad94-3e8dff75209a" providerId="ADAL" clId="{52281441-ACE6-461E-AFBE-749C10A48A4D}" dt="2025-06-17T08:32:05.205" v="6547" actId="2696"/>
        <pc:sldMkLst>
          <pc:docMk/>
          <pc:sldMk cId="3253629447" sldId="289"/>
        </pc:sldMkLst>
      </pc:sldChg>
      <pc:sldChg chg="addSp delSp modSp new mod ord modNotesTx">
        <pc:chgData name="Maarten Van Roy" userId="b983b99c-f41b-46f7-ad94-3e8dff75209a" providerId="ADAL" clId="{52281441-ACE6-461E-AFBE-749C10A48A4D}" dt="2025-06-21T16:46:55.004" v="12493" actId="20577"/>
        <pc:sldMkLst>
          <pc:docMk/>
          <pc:sldMk cId="916571257" sldId="290"/>
        </pc:sldMkLst>
        <pc:spChg chg="mod">
          <ac:chgData name="Maarten Van Roy" userId="b983b99c-f41b-46f7-ad94-3e8dff75209a" providerId="ADAL" clId="{52281441-ACE6-461E-AFBE-749C10A48A4D}" dt="2025-06-21T12:57:34.932" v="9550" actId="1076"/>
          <ac:spMkLst>
            <pc:docMk/>
            <pc:sldMk cId="916571257" sldId="290"/>
            <ac:spMk id="2" creationId="{F33AA535-ADA3-D47B-707F-55F911423AA2}"/>
          </ac:spMkLst>
        </pc:spChg>
        <pc:spChg chg="mod">
          <ac:chgData name="Maarten Van Roy" userId="b983b99c-f41b-46f7-ad94-3e8dff75209a" providerId="ADAL" clId="{52281441-ACE6-461E-AFBE-749C10A48A4D}" dt="2025-06-12T15:52:36.907" v="332" actId="20577"/>
          <ac:spMkLst>
            <pc:docMk/>
            <pc:sldMk cId="916571257" sldId="290"/>
            <ac:spMk id="5" creationId="{AE5DACB3-DE9E-79B2-55DE-801C1BC5C2F9}"/>
          </ac:spMkLst>
        </pc:spChg>
        <pc:spChg chg="add mod">
          <ac:chgData name="Maarten Van Roy" userId="b983b99c-f41b-46f7-ad94-3e8dff75209a" providerId="ADAL" clId="{52281441-ACE6-461E-AFBE-749C10A48A4D}" dt="2025-06-18T16:28:42.971" v="8594" actId="1076"/>
          <ac:spMkLst>
            <pc:docMk/>
            <pc:sldMk cId="916571257" sldId="290"/>
            <ac:spMk id="6" creationId="{3C1AED6A-8851-954E-4564-7FAA37EA1F94}"/>
          </ac:spMkLst>
        </pc:spChg>
        <pc:picChg chg="add mod modCrop">
          <ac:chgData name="Maarten Van Roy" userId="b983b99c-f41b-46f7-ad94-3e8dff75209a" providerId="ADAL" clId="{52281441-ACE6-461E-AFBE-749C10A48A4D}" dt="2025-06-20T14:37:01.881" v="9042" actId="1076"/>
          <ac:picMkLst>
            <pc:docMk/>
            <pc:sldMk cId="916571257" sldId="290"/>
            <ac:picMk id="3" creationId="{590AFBF7-D24F-7C3F-07BE-2359C7B910B1}"/>
          </ac:picMkLst>
        </pc:picChg>
        <pc:picChg chg="add mod modCrop">
          <ac:chgData name="Maarten Van Roy" userId="b983b99c-f41b-46f7-ad94-3e8dff75209a" providerId="ADAL" clId="{52281441-ACE6-461E-AFBE-749C10A48A4D}" dt="2025-06-20T14:37:01.682" v="9041" actId="1076"/>
          <ac:picMkLst>
            <pc:docMk/>
            <pc:sldMk cId="916571257" sldId="290"/>
            <ac:picMk id="7" creationId="{67F2CCBA-73E1-6E71-2CB1-14F797B23624}"/>
          </ac:picMkLst>
        </pc:picChg>
        <pc:picChg chg="add mod modCrop">
          <ac:chgData name="Maarten Van Roy" userId="b983b99c-f41b-46f7-ad94-3e8dff75209a" providerId="ADAL" clId="{52281441-ACE6-461E-AFBE-749C10A48A4D}" dt="2025-06-21T12:57:38.391" v="9551" actId="14100"/>
          <ac:picMkLst>
            <pc:docMk/>
            <pc:sldMk cId="916571257" sldId="290"/>
            <ac:picMk id="8" creationId="{0C2B0670-EADB-D2D5-8DC8-54B6E32F7CB7}"/>
          </ac:picMkLst>
        </pc:picChg>
      </pc:sldChg>
      <pc:sldChg chg="addSp delSp modSp new mod modNotesTx">
        <pc:chgData name="Maarten Van Roy" userId="b983b99c-f41b-46f7-ad94-3e8dff75209a" providerId="ADAL" clId="{52281441-ACE6-461E-AFBE-749C10A48A4D}" dt="2025-06-21T18:53:18.872" v="16068" actId="20577"/>
        <pc:sldMkLst>
          <pc:docMk/>
          <pc:sldMk cId="1598763086" sldId="291"/>
        </pc:sldMkLst>
        <pc:spChg chg="mod">
          <ac:chgData name="Maarten Van Roy" userId="b983b99c-f41b-46f7-ad94-3e8dff75209a" providerId="ADAL" clId="{52281441-ACE6-461E-AFBE-749C10A48A4D}" dt="2025-06-17T08:07:17.488" v="3854" actId="20577"/>
          <ac:spMkLst>
            <pc:docMk/>
            <pc:sldMk cId="1598763086" sldId="291"/>
            <ac:spMk id="4" creationId="{25DB32A9-4BF6-B221-BE25-DB96406479FA}"/>
          </ac:spMkLst>
        </pc:spChg>
        <pc:picChg chg="add mod ord">
          <ac:chgData name="Maarten Van Roy" userId="b983b99c-f41b-46f7-ad94-3e8dff75209a" providerId="ADAL" clId="{52281441-ACE6-461E-AFBE-749C10A48A4D}" dt="2025-06-21T18:35:54.817" v="15279" actId="14100"/>
          <ac:picMkLst>
            <pc:docMk/>
            <pc:sldMk cId="1598763086" sldId="291"/>
            <ac:picMk id="7" creationId="{E3856E26-6DCB-35CA-7503-5C535156C34D}"/>
          </ac:picMkLst>
        </pc:picChg>
      </pc:sldChg>
      <pc:sldChg chg="addSp delSp modSp add mod modTransition modNotesTx">
        <pc:chgData name="Maarten Van Roy" userId="b983b99c-f41b-46f7-ad94-3e8dff75209a" providerId="ADAL" clId="{52281441-ACE6-461E-AFBE-749C10A48A4D}" dt="2025-06-21T19:56:38.965" v="18970" actId="20577"/>
        <pc:sldMkLst>
          <pc:docMk/>
          <pc:sldMk cId="3690678484" sldId="292"/>
        </pc:sldMkLst>
        <pc:spChg chg="add mod">
          <ac:chgData name="Maarten Van Roy" userId="b983b99c-f41b-46f7-ad94-3e8dff75209a" providerId="ADAL" clId="{52281441-ACE6-461E-AFBE-749C10A48A4D}" dt="2025-06-17T21:16:37.117" v="7916" actId="17032"/>
          <ac:spMkLst>
            <pc:docMk/>
            <pc:sldMk cId="3690678484" sldId="292"/>
            <ac:spMk id="2" creationId="{C0DEB15A-7822-3C6D-447A-A5CC183BE998}"/>
          </ac:spMkLst>
        </pc:spChg>
        <pc:spChg chg="mod">
          <ac:chgData name="Maarten Van Roy" userId="b983b99c-f41b-46f7-ad94-3e8dff75209a" providerId="ADAL" clId="{52281441-ACE6-461E-AFBE-749C10A48A4D}" dt="2025-06-17T08:21:04.821" v="5349" actId="1076"/>
          <ac:spMkLst>
            <pc:docMk/>
            <pc:sldMk cId="3690678484" sldId="292"/>
            <ac:spMk id="3" creationId="{2C0A8FEF-DEB7-92E0-DE2D-B0D0A4F09D5E}"/>
          </ac:spMkLst>
        </pc:spChg>
        <pc:spChg chg="mod">
          <ac:chgData name="Maarten Van Roy" userId="b983b99c-f41b-46f7-ad94-3e8dff75209a" providerId="ADAL" clId="{52281441-ACE6-461E-AFBE-749C10A48A4D}" dt="2025-06-17T21:16:42.743" v="7917" actId="1076"/>
          <ac:spMkLst>
            <pc:docMk/>
            <pc:sldMk cId="3690678484" sldId="292"/>
            <ac:spMk id="4" creationId="{D543EEBC-3DDC-F6CB-D87B-9714F6E88C25}"/>
          </ac:spMkLst>
        </pc:spChg>
        <pc:spChg chg="add mod">
          <ac:chgData name="Maarten Van Roy" userId="b983b99c-f41b-46f7-ad94-3e8dff75209a" providerId="ADAL" clId="{52281441-ACE6-461E-AFBE-749C10A48A4D}" dt="2025-06-17T21:15:42.438" v="7908" actId="14100"/>
          <ac:spMkLst>
            <pc:docMk/>
            <pc:sldMk cId="3690678484" sldId="292"/>
            <ac:spMk id="6" creationId="{543DE56A-5AEB-3F06-916C-749498005BF6}"/>
          </ac:spMkLst>
        </pc:spChg>
        <pc:spChg chg="add mod">
          <ac:chgData name="Maarten Van Roy" userId="b983b99c-f41b-46f7-ad94-3e8dff75209a" providerId="ADAL" clId="{52281441-ACE6-461E-AFBE-749C10A48A4D}" dt="2025-06-17T21:17:26.703" v="7943" actId="1076"/>
          <ac:spMkLst>
            <pc:docMk/>
            <pc:sldMk cId="3690678484" sldId="292"/>
            <ac:spMk id="7" creationId="{0E4D864A-C326-C2DE-195A-7AAC5F85820D}"/>
          </ac:spMkLst>
        </pc:spChg>
        <pc:spChg chg="add mod">
          <ac:chgData name="Maarten Van Roy" userId="b983b99c-f41b-46f7-ad94-3e8dff75209a" providerId="ADAL" clId="{52281441-ACE6-461E-AFBE-749C10A48A4D}" dt="2025-06-17T21:18:14.267" v="7993" actId="113"/>
          <ac:spMkLst>
            <pc:docMk/>
            <pc:sldMk cId="3690678484" sldId="292"/>
            <ac:spMk id="9" creationId="{3975666D-5782-FE72-E216-25D7FA1A00BC}"/>
          </ac:spMkLst>
        </pc:spChg>
        <pc:spChg chg="add mod">
          <ac:chgData name="Maarten Van Roy" userId="b983b99c-f41b-46f7-ad94-3e8dff75209a" providerId="ADAL" clId="{52281441-ACE6-461E-AFBE-749C10A48A4D}" dt="2025-06-17T21:18:20.092" v="7995" actId="1076"/>
          <ac:spMkLst>
            <pc:docMk/>
            <pc:sldMk cId="3690678484" sldId="292"/>
            <ac:spMk id="10" creationId="{166C437F-7F40-0B85-40F4-7E160332C2EE}"/>
          </ac:spMkLst>
        </pc:spChg>
        <pc:spChg chg="add mod">
          <ac:chgData name="Maarten Van Roy" userId="b983b99c-f41b-46f7-ad94-3e8dff75209a" providerId="ADAL" clId="{52281441-ACE6-461E-AFBE-749C10A48A4D}" dt="2025-06-17T21:18:12.670" v="7992" actId="113"/>
          <ac:spMkLst>
            <pc:docMk/>
            <pc:sldMk cId="3690678484" sldId="292"/>
            <ac:spMk id="11" creationId="{37150E15-8850-3758-1B77-B7576692516F}"/>
          </ac:spMkLst>
        </pc:spChg>
        <pc:picChg chg="add mod ord">
          <ac:chgData name="Maarten Van Roy" userId="b983b99c-f41b-46f7-ad94-3e8dff75209a" providerId="ADAL" clId="{52281441-ACE6-461E-AFBE-749C10A48A4D}" dt="2025-06-17T08:19:23.451" v="5266" actId="1076"/>
          <ac:picMkLst>
            <pc:docMk/>
            <pc:sldMk cId="3690678484" sldId="292"/>
            <ac:picMk id="8" creationId="{3F9886AD-1198-C596-DA6C-C834D12D7323}"/>
          </ac:picMkLst>
        </pc:picChg>
      </pc:sldChg>
      <pc:sldChg chg="new del">
        <pc:chgData name="Maarten Van Roy" userId="b983b99c-f41b-46f7-ad94-3e8dff75209a" providerId="ADAL" clId="{52281441-ACE6-461E-AFBE-749C10A48A4D}" dt="2025-06-12T22:54:08.271" v="1681" actId="47"/>
        <pc:sldMkLst>
          <pc:docMk/>
          <pc:sldMk cId="3987799041" sldId="292"/>
        </pc:sldMkLst>
      </pc:sldChg>
      <pc:sldChg chg="modSp new del mod">
        <pc:chgData name="Maarten Van Roy" userId="b983b99c-f41b-46f7-ad94-3e8dff75209a" providerId="ADAL" clId="{52281441-ACE6-461E-AFBE-749C10A48A4D}" dt="2025-06-13T15:08:10.294" v="2367" actId="47"/>
        <pc:sldMkLst>
          <pc:docMk/>
          <pc:sldMk cId="2033755815" sldId="293"/>
        </pc:sldMkLst>
      </pc:sldChg>
      <pc:sldChg chg="addSp delSp modSp add mod modNotesTx">
        <pc:chgData name="Maarten Van Roy" userId="b983b99c-f41b-46f7-ad94-3e8dff75209a" providerId="ADAL" clId="{52281441-ACE6-461E-AFBE-749C10A48A4D}" dt="2025-06-22T12:47:02.993" v="22626"/>
        <pc:sldMkLst>
          <pc:docMk/>
          <pc:sldMk cId="2690610088" sldId="293"/>
        </pc:sldMkLst>
        <pc:spChg chg="mod">
          <ac:chgData name="Maarten Van Roy" userId="b983b99c-f41b-46f7-ad94-3e8dff75209a" providerId="ADAL" clId="{52281441-ACE6-461E-AFBE-749C10A48A4D}" dt="2025-06-13T15:08:15.613" v="2375" actId="20577"/>
          <ac:spMkLst>
            <pc:docMk/>
            <pc:sldMk cId="2690610088" sldId="293"/>
            <ac:spMk id="4" creationId="{009C9F1D-3401-CAD6-2B16-0109C7183C2D}"/>
          </ac:spMkLst>
        </pc:spChg>
        <pc:spChg chg="mod">
          <ac:chgData name="Maarten Van Roy" userId="b983b99c-f41b-46f7-ad94-3e8dff75209a" providerId="ADAL" clId="{52281441-ACE6-461E-AFBE-749C10A48A4D}" dt="2025-06-18T16:40:10.583" v="8775" actId="20577"/>
          <ac:spMkLst>
            <pc:docMk/>
            <pc:sldMk cId="2690610088" sldId="293"/>
            <ac:spMk id="6" creationId="{D784D668-D09E-6E6A-14D3-121943A4FAAF}"/>
          </ac:spMkLst>
        </pc:spChg>
        <pc:picChg chg="add mod">
          <ac:chgData name="Maarten Van Roy" userId="b983b99c-f41b-46f7-ad94-3e8dff75209a" providerId="ADAL" clId="{52281441-ACE6-461E-AFBE-749C10A48A4D}" dt="2025-06-18T16:21:59.256" v="8445" actId="1076"/>
          <ac:picMkLst>
            <pc:docMk/>
            <pc:sldMk cId="2690610088" sldId="293"/>
            <ac:picMk id="5" creationId="{690A9C27-291C-C73F-6581-9D365A65C4AC}"/>
          </ac:picMkLst>
        </pc:picChg>
        <pc:picChg chg="add mod">
          <ac:chgData name="Maarten Van Roy" userId="b983b99c-f41b-46f7-ad94-3e8dff75209a" providerId="ADAL" clId="{52281441-ACE6-461E-AFBE-749C10A48A4D}" dt="2025-06-18T16:21:57.065" v="8444" actId="1076"/>
          <ac:picMkLst>
            <pc:docMk/>
            <pc:sldMk cId="2690610088" sldId="293"/>
            <ac:picMk id="7" creationId="{4F236183-37B7-E665-3160-AFBBA2AABE0C}"/>
          </ac:picMkLst>
        </pc:picChg>
        <pc:picChg chg="add mod">
          <ac:chgData name="Maarten Van Roy" userId="b983b99c-f41b-46f7-ad94-3e8dff75209a" providerId="ADAL" clId="{52281441-ACE6-461E-AFBE-749C10A48A4D}" dt="2025-06-18T16:22:03.755" v="8447" actId="1076"/>
          <ac:picMkLst>
            <pc:docMk/>
            <pc:sldMk cId="2690610088" sldId="293"/>
            <ac:picMk id="8" creationId="{4F33B0D2-0A60-AE14-54B9-E40AA1DCF7C3}"/>
          </ac:picMkLst>
        </pc:picChg>
        <pc:picChg chg="add mod">
          <ac:chgData name="Maarten Van Roy" userId="b983b99c-f41b-46f7-ad94-3e8dff75209a" providerId="ADAL" clId="{52281441-ACE6-461E-AFBE-749C10A48A4D}" dt="2025-06-18T16:22:10.244" v="8449" actId="1076"/>
          <ac:picMkLst>
            <pc:docMk/>
            <pc:sldMk cId="2690610088" sldId="293"/>
            <ac:picMk id="10" creationId="{6966280A-D8DE-5E07-089F-D4952FD64F03}"/>
          </ac:picMkLst>
        </pc:picChg>
        <pc:picChg chg="add mod">
          <ac:chgData name="Maarten Van Roy" userId="b983b99c-f41b-46f7-ad94-3e8dff75209a" providerId="ADAL" clId="{52281441-ACE6-461E-AFBE-749C10A48A4D}" dt="2025-06-17T08:28:28.971" v="6205" actId="14100"/>
          <ac:picMkLst>
            <pc:docMk/>
            <pc:sldMk cId="2690610088" sldId="293"/>
            <ac:picMk id="11" creationId="{169AC783-C5FC-CBA2-11DC-B739EE5E8974}"/>
          </ac:picMkLst>
        </pc:picChg>
      </pc:sldChg>
      <pc:sldChg chg="addSp delSp modSp add mod modNotesTx">
        <pc:chgData name="Maarten Van Roy" userId="b983b99c-f41b-46f7-ad94-3e8dff75209a" providerId="ADAL" clId="{52281441-ACE6-461E-AFBE-749C10A48A4D}" dt="2025-06-22T13:10:03.023" v="22857" actId="5793"/>
        <pc:sldMkLst>
          <pc:docMk/>
          <pc:sldMk cId="2220277561" sldId="294"/>
        </pc:sldMkLst>
        <pc:spChg chg="mod">
          <ac:chgData name="Maarten Van Roy" userId="b983b99c-f41b-46f7-ad94-3e8dff75209a" providerId="ADAL" clId="{52281441-ACE6-461E-AFBE-749C10A48A4D}" dt="2025-06-21T11:25:41.196" v="9266" actId="20577"/>
          <ac:spMkLst>
            <pc:docMk/>
            <pc:sldMk cId="2220277561" sldId="294"/>
            <ac:spMk id="6" creationId="{46B565FE-3993-305C-2415-D55A90DF0C8F}"/>
          </ac:spMkLst>
        </pc:spChg>
        <pc:picChg chg="add mod">
          <ac:chgData name="Maarten Van Roy" userId="b983b99c-f41b-46f7-ad94-3e8dff75209a" providerId="ADAL" clId="{52281441-ACE6-461E-AFBE-749C10A48A4D}" dt="2025-06-18T16:24:56.614" v="8451" actId="1076"/>
          <ac:picMkLst>
            <pc:docMk/>
            <pc:sldMk cId="2220277561" sldId="294"/>
            <ac:picMk id="2" creationId="{B955DB58-35F8-7D9F-83D2-6C66BD120B0E}"/>
          </ac:picMkLst>
        </pc:picChg>
        <pc:picChg chg="add mod">
          <ac:chgData name="Maarten Van Roy" userId="b983b99c-f41b-46f7-ad94-3e8dff75209a" providerId="ADAL" clId="{52281441-ACE6-461E-AFBE-749C10A48A4D}" dt="2025-06-18T16:25:00.682" v="8453" actId="1076"/>
          <ac:picMkLst>
            <pc:docMk/>
            <pc:sldMk cId="2220277561" sldId="294"/>
            <ac:picMk id="5" creationId="{E878E174-AEC9-93BF-7C01-F5F1F43ACDDB}"/>
          </ac:picMkLst>
        </pc:picChg>
        <pc:picChg chg="add mod">
          <ac:chgData name="Maarten Van Roy" userId="b983b99c-f41b-46f7-ad94-3e8dff75209a" providerId="ADAL" clId="{52281441-ACE6-461E-AFBE-749C10A48A4D}" dt="2025-06-17T08:28:54.574" v="6207" actId="14100"/>
          <ac:picMkLst>
            <pc:docMk/>
            <pc:sldMk cId="2220277561" sldId="294"/>
            <ac:picMk id="7" creationId="{7BD7DDA6-61CB-9779-6399-1716ECD0DB6F}"/>
          </ac:picMkLst>
        </pc:picChg>
        <pc:picChg chg="add mod">
          <ac:chgData name="Maarten Van Roy" userId="b983b99c-f41b-46f7-ad94-3e8dff75209a" providerId="ADAL" clId="{52281441-ACE6-461E-AFBE-749C10A48A4D}" dt="2025-06-21T11:25:45.845" v="9267" actId="14100"/>
          <ac:picMkLst>
            <pc:docMk/>
            <pc:sldMk cId="2220277561" sldId="294"/>
            <ac:picMk id="10" creationId="{2D2D7477-8129-642D-A83C-7B1CD57C815C}"/>
          </ac:picMkLst>
        </pc:picChg>
      </pc:sldChg>
      <pc:sldChg chg="modSp new del mod">
        <pc:chgData name="Maarten Van Roy" userId="b983b99c-f41b-46f7-ad94-3e8dff75209a" providerId="ADAL" clId="{52281441-ACE6-461E-AFBE-749C10A48A4D}" dt="2025-06-13T15:48:28.418" v="2876" actId="47"/>
        <pc:sldMkLst>
          <pc:docMk/>
          <pc:sldMk cId="2767627128" sldId="295"/>
        </pc:sldMkLst>
      </pc:sldChg>
      <pc:sldChg chg="addSp delSp modSp add mod modNotesTx">
        <pc:chgData name="Maarten Van Roy" userId="b983b99c-f41b-46f7-ad94-3e8dff75209a" providerId="ADAL" clId="{52281441-ACE6-461E-AFBE-749C10A48A4D}" dt="2025-06-22T16:43:38.628" v="22938" actId="14100"/>
        <pc:sldMkLst>
          <pc:docMk/>
          <pc:sldMk cId="1076538259" sldId="296"/>
        </pc:sldMkLst>
        <pc:spChg chg="mod">
          <ac:chgData name="Maarten Van Roy" userId="b983b99c-f41b-46f7-ad94-3e8dff75209a" providerId="ADAL" clId="{52281441-ACE6-461E-AFBE-749C10A48A4D}" dt="2025-06-13T15:48:46.681" v="2895" actId="20577"/>
          <ac:spMkLst>
            <pc:docMk/>
            <pc:sldMk cId="1076538259" sldId="296"/>
            <ac:spMk id="4" creationId="{BF713F76-651A-2C24-62D2-942F687C729B}"/>
          </ac:spMkLst>
        </pc:spChg>
        <pc:graphicFrameChg chg="add mod">
          <ac:chgData name="Maarten Van Roy" userId="b983b99c-f41b-46f7-ad94-3e8dff75209a" providerId="ADAL" clId="{52281441-ACE6-461E-AFBE-749C10A48A4D}" dt="2025-06-22T16:43:38.628" v="22938" actId="14100"/>
          <ac:graphicFrameMkLst>
            <pc:docMk/>
            <pc:sldMk cId="1076538259" sldId="296"/>
            <ac:graphicFrameMk id="2" creationId="{3D111368-1D76-EEB7-5494-50CB96976C69}"/>
          </ac:graphicFrameMkLst>
        </pc:graphicFrameChg>
      </pc:sldChg>
      <pc:sldChg chg="addSp delSp modSp add mod modNotesTx">
        <pc:chgData name="Maarten Van Roy" userId="b983b99c-f41b-46f7-ad94-3e8dff75209a" providerId="ADAL" clId="{52281441-ACE6-461E-AFBE-749C10A48A4D}" dt="2025-06-21T16:39:46.703" v="10663" actId="20577"/>
        <pc:sldMkLst>
          <pc:docMk/>
          <pc:sldMk cId="3267396054" sldId="297"/>
        </pc:sldMkLst>
        <pc:spChg chg="mod">
          <ac:chgData name="Maarten Van Roy" userId="b983b99c-f41b-46f7-ad94-3e8dff75209a" providerId="ADAL" clId="{52281441-ACE6-461E-AFBE-749C10A48A4D}" dt="2025-06-17T10:58:08.781" v="6915" actId="790"/>
          <ac:spMkLst>
            <pc:docMk/>
            <pc:sldMk cId="3267396054" sldId="297"/>
            <ac:spMk id="4" creationId="{8DD5ECE7-D1D0-2DB2-DDB0-7C07290CE8DF}"/>
          </ac:spMkLst>
        </pc:spChg>
        <pc:spChg chg="mod">
          <ac:chgData name="Maarten Van Roy" userId="b983b99c-f41b-46f7-ad94-3e8dff75209a" providerId="ADAL" clId="{52281441-ACE6-461E-AFBE-749C10A48A4D}" dt="2025-06-17T10:58:08.781" v="6915" actId="790"/>
          <ac:spMkLst>
            <pc:docMk/>
            <pc:sldMk cId="3267396054" sldId="297"/>
            <ac:spMk id="5" creationId="{CFE51608-801A-382E-93F9-5733E66CDC24}"/>
          </ac:spMkLst>
        </pc:spChg>
        <pc:graphicFrameChg chg="add mod">
          <ac:chgData name="Maarten Van Roy" userId="b983b99c-f41b-46f7-ad94-3e8dff75209a" providerId="ADAL" clId="{52281441-ACE6-461E-AFBE-749C10A48A4D}" dt="2025-06-20T18:06:55.323" v="9117" actId="12084"/>
          <ac:graphicFrameMkLst>
            <pc:docMk/>
            <pc:sldMk cId="3267396054" sldId="297"/>
            <ac:graphicFrameMk id="3" creationId="{822B1308-7943-D7A6-007D-2F67988031BE}"/>
          </ac:graphicFrameMkLst>
        </pc:graphicFrameChg>
      </pc:sldChg>
      <pc:sldChg chg="addSp delSp modSp new mod modAnim modNotesTx">
        <pc:chgData name="Maarten Van Roy" userId="b983b99c-f41b-46f7-ad94-3e8dff75209a" providerId="ADAL" clId="{52281441-ACE6-461E-AFBE-749C10A48A4D}" dt="2025-06-22T14:57:49.315" v="22936" actId="20577"/>
        <pc:sldMkLst>
          <pc:docMk/>
          <pc:sldMk cId="2531959788" sldId="298"/>
        </pc:sldMkLst>
        <pc:spChg chg="mod">
          <ac:chgData name="Maarten Van Roy" userId="b983b99c-f41b-46f7-ad94-3e8dff75209a" providerId="ADAL" clId="{52281441-ACE6-461E-AFBE-749C10A48A4D}" dt="2025-06-20T18:20:32.244" v="9143" actId="20577"/>
          <ac:spMkLst>
            <pc:docMk/>
            <pc:sldMk cId="2531959788" sldId="298"/>
            <ac:spMk id="5" creationId="{EFF2904A-9E23-B129-0865-03A567947FB7}"/>
          </ac:spMkLst>
        </pc:spChg>
        <pc:spChg chg="mod topLvl">
          <ac:chgData name="Maarten Van Roy" userId="b983b99c-f41b-46f7-ad94-3e8dff75209a" providerId="ADAL" clId="{52281441-ACE6-461E-AFBE-749C10A48A4D}" dt="2025-06-17T21:14:01.723" v="7901" actId="165"/>
          <ac:spMkLst>
            <pc:docMk/>
            <pc:sldMk cId="2531959788" sldId="298"/>
            <ac:spMk id="7" creationId="{49530EC4-507F-6470-7706-23BE7E4FA63B}"/>
          </ac:spMkLst>
        </pc:spChg>
        <pc:spChg chg="mod topLvl">
          <ac:chgData name="Maarten Van Roy" userId="b983b99c-f41b-46f7-ad94-3e8dff75209a" providerId="ADAL" clId="{52281441-ACE6-461E-AFBE-749C10A48A4D}" dt="2025-06-17T21:14:01.723" v="7901" actId="165"/>
          <ac:spMkLst>
            <pc:docMk/>
            <pc:sldMk cId="2531959788" sldId="298"/>
            <ac:spMk id="8" creationId="{12B56C91-E8F2-B898-65E2-C01A880C4507}"/>
          </ac:spMkLst>
        </pc:spChg>
        <pc:spChg chg="mod topLvl">
          <ac:chgData name="Maarten Van Roy" userId="b983b99c-f41b-46f7-ad94-3e8dff75209a" providerId="ADAL" clId="{52281441-ACE6-461E-AFBE-749C10A48A4D}" dt="2025-06-17T21:14:01.723" v="7901" actId="165"/>
          <ac:spMkLst>
            <pc:docMk/>
            <pc:sldMk cId="2531959788" sldId="298"/>
            <ac:spMk id="9" creationId="{EB59338C-9AE7-D9D2-B5A2-08EB27969ADA}"/>
          </ac:spMkLst>
        </pc:spChg>
        <pc:spChg chg="mod topLvl">
          <ac:chgData name="Maarten Van Roy" userId="b983b99c-f41b-46f7-ad94-3e8dff75209a" providerId="ADAL" clId="{52281441-ACE6-461E-AFBE-749C10A48A4D}" dt="2025-06-17T21:14:01.723" v="7901" actId="165"/>
          <ac:spMkLst>
            <pc:docMk/>
            <pc:sldMk cId="2531959788" sldId="298"/>
            <ac:spMk id="10" creationId="{A1407A47-8708-7D23-62D6-89F2E4F9CA3C}"/>
          </ac:spMkLst>
        </pc:spChg>
        <pc:spChg chg="mod topLvl">
          <ac:chgData name="Maarten Van Roy" userId="b983b99c-f41b-46f7-ad94-3e8dff75209a" providerId="ADAL" clId="{52281441-ACE6-461E-AFBE-749C10A48A4D}" dt="2025-06-17T21:14:01.723" v="7901" actId="165"/>
          <ac:spMkLst>
            <pc:docMk/>
            <pc:sldMk cId="2531959788" sldId="298"/>
            <ac:spMk id="11" creationId="{93CD8C19-CD04-431C-6A24-E890A6692DED}"/>
          </ac:spMkLst>
        </pc:spChg>
        <pc:spChg chg="mod topLvl">
          <ac:chgData name="Maarten Van Roy" userId="b983b99c-f41b-46f7-ad94-3e8dff75209a" providerId="ADAL" clId="{52281441-ACE6-461E-AFBE-749C10A48A4D}" dt="2025-06-17T21:14:01.723" v="7901" actId="165"/>
          <ac:spMkLst>
            <pc:docMk/>
            <pc:sldMk cId="2531959788" sldId="298"/>
            <ac:spMk id="12" creationId="{CCE19B99-8355-3752-9F73-09EBC583716D}"/>
          </ac:spMkLst>
        </pc:spChg>
        <pc:graphicFrameChg chg="add mod">
          <ac:chgData name="Maarten Van Roy" userId="b983b99c-f41b-46f7-ad94-3e8dff75209a" providerId="ADAL" clId="{52281441-ACE6-461E-AFBE-749C10A48A4D}" dt="2025-06-20T18:18:02.887" v="9141" actId="1076"/>
          <ac:graphicFrameMkLst>
            <pc:docMk/>
            <pc:sldMk cId="2531959788" sldId="298"/>
            <ac:graphicFrameMk id="3" creationId="{6C715210-DFE3-0E66-58AA-EEF1AF938D29}"/>
          </ac:graphicFrameMkLst>
        </pc:graphicFrameChg>
      </pc:sldChg>
      <pc:sldChg chg="addSp delSp modSp add del mod modNotesTx">
        <pc:chgData name="Maarten Van Roy" userId="b983b99c-f41b-46f7-ad94-3e8dff75209a" providerId="ADAL" clId="{52281441-ACE6-461E-AFBE-749C10A48A4D}" dt="2025-06-18T16:37:25.369" v="8717" actId="47"/>
        <pc:sldMkLst>
          <pc:docMk/>
          <pc:sldMk cId="2350632798" sldId="299"/>
        </pc:sldMkLst>
      </pc:sldChg>
      <pc:sldChg chg="delSp modSp add del mod modNotesTx">
        <pc:chgData name="Maarten Van Roy" userId="b983b99c-f41b-46f7-ad94-3e8dff75209a" providerId="ADAL" clId="{52281441-ACE6-461E-AFBE-749C10A48A4D}" dt="2025-06-18T15:29:21.116" v="8355" actId="47"/>
        <pc:sldMkLst>
          <pc:docMk/>
          <pc:sldMk cId="1051365912" sldId="300"/>
        </pc:sldMkLst>
      </pc:sldChg>
      <pc:sldChg chg="addSp delSp modSp new mod">
        <pc:chgData name="Maarten Van Roy" userId="b983b99c-f41b-46f7-ad94-3e8dff75209a" providerId="ADAL" clId="{52281441-ACE6-461E-AFBE-749C10A48A4D}" dt="2025-06-22T16:45:58.047" v="22939" actId="20577"/>
        <pc:sldMkLst>
          <pc:docMk/>
          <pc:sldMk cId="722671394" sldId="301"/>
        </pc:sldMkLst>
        <pc:spChg chg="mod">
          <ac:chgData name="Maarten Van Roy" userId="b983b99c-f41b-46f7-ad94-3e8dff75209a" providerId="ADAL" clId="{52281441-ACE6-461E-AFBE-749C10A48A4D}" dt="2025-06-21T11:38:35.053" v="9334" actId="20577"/>
          <ac:spMkLst>
            <pc:docMk/>
            <pc:sldMk cId="722671394" sldId="301"/>
            <ac:spMk id="4" creationId="{8AB88B9C-503D-7ED8-A2E4-286420FAD511}"/>
          </ac:spMkLst>
        </pc:spChg>
        <pc:graphicFrameChg chg="add mod modGraphic">
          <ac:chgData name="Maarten Van Roy" userId="b983b99c-f41b-46f7-ad94-3e8dff75209a" providerId="ADAL" clId="{52281441-ACE6-461E-AFBE-749C10A48A4D}" dt="2025-06-22T16:45:58.047" v="22939" actId="20577"/>
          <ac:graphicFrameMkLst>
            <pc:docMk/>
            <pc:sldMk cId="722671394" sldId="301"/>
            <ac:graphicFrameMk id="2" creationId="{726191F2-CE1A-9720-E3CB-35C70345343F}"/>
          </ac:graphicFrameMkLst>
        </pc:graphicFrameChg>
      </pc:sldChg>
      <pc:sldChg chg="new del">
        <pc:chgData name="Maarten Van Roy" userId="b983b99c-f41b-46f7-ad94-3e8dff75209a" providerId="ADAL" clId="{52281441-ACE6-461E-AFBE-749C10A48A4D}" dt="2025-06-17T08:38:49.848" v="6716" actId="47"/>
        <pc:sldMkLst>
          <pc:docMk/>
          <pc:sldMk cId="1780678834" sldId="302"/>
        </pc:sldMkLst>
      </pc:sldChg>
      <pc:sldChg chg="addSp delSp modSp new mod modClrScheme chgLayout modNotesTx">
        <pc:chgData name="Maarten Van Roy" userId="b983b99c-f41b-46f7-ad94-3e8dff75209a" providerId="ADAL" clId="{52281441-ACE6-461E-AFBE-749C10A48A4D}" dt="2025-06-22T10:45:11.111" v="21799" actId="20577"/>
        <pc:sldMkLst>
          <pc:docMk/>
          <pc:sldMk cId="4286656621" sldId="302"/>
        </pc:sldMkLst>
        <pc:spChg chg="add mod">
          <ac:chgData name="Maarten Van Roy" userId="b983b99c-f41b-46f7-ad94-3e8dff75209a" providerId="ADAL" clId="{52281441-ACE6-461E-AFBE-749C10A48A4D}" dt="2025-06-21T10:29:05.287" v="9234" actId="15"/>
          <ac:spMkLst>
            <pc:docMk/>
            <pc:sldMk cId="4286656621" sldId="302"/>
            <ac:spMk id="2" creationId="{1205CF98-C215-7B5C-8D4F-05C4EC433027}"/>
          </ac:spMkLst>
        </pc:spChg>
        <pc:spChg chg="mod">
          <ac:chgData name="Maarten Van Roy" userId="b983b99c-f41b-46f7-ad94-3e8dff75209a" providerId="ADAL" clId="{52281441-ACE6-461E-AFBE-749C10A48A4D}" dt="2025-06-18T16:18:15.554" v="8428" actId="26606"/>
          <ac:spMkLst>
            <pc:docMk/>
            <pc:sldMk cId="4286656621" sldId="302"/>
            <ac:spMk id="3" creationId="{3B7C0AD6-0F6C-FC0F-32F1-128F87C1B06B}"/>
          </ac:spMkLst>
        </pc:spChg>
        <pc:spChg chg="mod ord">
          <ac:chgData name="Maarten Van Roy" userId="b983b99c-f41b-46f7-ad94-3e8dff75209a" providerId="ADAL" clId="{52281441-ACE6-461E-AFBE-749C10A48A4D}" dt="2025-06-18T16:18:15.554" v="8428" actId="26606"/>
          <ac:spMkLst>
            <pc:docMk/>
            <pc:sldMk cId="4286656621" sldId="302"/>
            <ac:spMk id="4" creationId="{F40CB203-C164-A139-3D78-F0AF1C56DCE0}"/>
          </ac:spMkLst>
        </pc:spChg>
        <pc:picChg chg="add mod ord">
          <ac:chgData name="Maarten Van Roy" userId="b983b99c-f41b-46f7-ad94-3e8dff75209a" providerId="ADAL" clId="{52281441-ACE6-461E-AFBE-749C10A48A4D}" dt="2025-06-20T18:31:40.692" v="9170" actId="14100"/>
          <ac:picMkLst>
            <pc:docMk/>
            <pc:sldMk cId="4286656621" sldId="302"/>
            <ac:picMk id="6" creationId="{CEA6DE20-478C-C759-6BF6-540382EA7408}"/>
          </ac:picMkLst>
        </pc:picChg>
      </pc:sldChg>
      <pc:sldChg chg="addSp modSp add mod modTransition modNotesTx">
        <pc:chgData name="Maarten Van Roy" userId="b983b99c-f41b-46f7-ad94-3e8dff75209a" providerId="ADAL" clId="{52281441-ACE6-461E-AFBE-749C10A48A4D}" dt="2025-06-21T18:54:20.627" v="16306" actId="20577"/>
        <pc:sldMkLst>
          <pc:docMk/>
          <pc:sldMk cId="2990054913" sldId="303"/>
        </pc:sldMkLst>
        <pc:spChg chg="add mod">
          <ac:chgData name="Maarten Van Roy" userId="b983b99c-f41b-46f7-ad94-3e8dff75209a" providerId="ADAL" clId="{52281441-ACE6-461E-AFBE-749C10A48A4D}" dt="2025-06-17T21:19:24.164" v="8002" actId="207"/>
          <ac:spMkLst>
            <pc:docMk/>
            <pc:sldMk cId="2990054913" sldId="303"/>
            <ac:spMk id="2" creationId="{B40EE2D4-E4D0-F17D-AA42-C1880A8FDFA3}"/>
          </ac:spMkLst>
        </pc:spChg>
        <pc:spChg chg="add mod">
          <ac:chgData name="Maarten Van Roy" userId="b983b99c-f41b-46f7-ad94-3e8dff75209a" providerId="ADAL" clId="{52281441-ACE6-461E-AFBE-749C10A48A4D}" dt="2025-06-17T21:20:03.598" v="8017" actId="20577"/>
          <ac:spMkLst>
            <pc:docMk/>
            <pc:sldMk cId="2990054913" sldId="303"/>
            <ac:spMk id="5" creationId="{3768A02B-3ED5-4943-A438-1F5C8EB02E07}"/>
          </ac:spMkLst>
        </pc:spChg>
      </pc:sldChg>
      <pc:sldChg chg="addSp modSp add mod modTransition modNotesTx">
        <pc:chgData name="Maarten Van Roy" userId="b983b99c-f41b-46f7-ad94-3e8dff75209a" providerId="ADAL" clId="{52281441-ACE6-461E-AFBE-749C10A48A4D}" dt="2025-06-21T19:08:55.426" v="17134" actId="20577"/>
        <pc:sldMkLst>
          <pc:docMk/>
          <pc:sldMk cId="304435591" sldId="304"/>
        </pc:sldMkLst>
        <pc:spChg chg="add mod">
          <ac:chgData name="Maarten Van Roy" userId="b983b99c-f41b-46f7-ad94-3e8dff75209a" providerId="ADAL" clId="{52281441-ACE6-461E-AFBE-749C10A48A4D}" dt="2025-06-17T21:20:42.836" v="8023" actId="14100"/>
          <ac:spMkLst>
            <pc:docMk/>
            <pc:sldMk cId="304435591" sldId="304"/>
            <ac:spMk id="2" creationId="{C27155B7-C270-5DB9-5E70-C835C105B339}"/>
          </ac:spMkLst>
        </pc:spChg>
        <pc:spChg chg="add mod">
          <ac:chgData name="Maarten Van Roy" userId="b983b99c-f41b-46f7-ad94-3e8dff75209a" providerId="ADAL" clId="{52281441-ACE6-461E-AFBE-749C10A48A4D}" dt="2025-06-17T21:21:01.036" v="8043" actId="1076"/>
          <ac:spMkLst>
            <pc:docMk/>
            <pc:sldMk cId="304435591" sldId="304"/>
            <ac:spMk id="5" creationId="{2484E4DB-6A07-B57B-6925-B878B46A5F61}"/>
          </ac:spMkLst>
        </pc:spChg>
      </pc:sldChg>
      <pc:sldChg chg="addSp delSp modSp add mod modTransition modNotesTx">
        <pc:chgData name="Maarten Van Roy" userId="b983b99c-f41b-46f7-ad94-3e8dff75209a" providerId="ADAL" clId="{52281441-ACE6-461E-AFBE-749C10A48A4D}" dt="2025-06-21T19:14:21.585" v="17418" actId="20577"/>
        <pc:sldMkLst>
          <pc:docMk/>
          <pc:sldMk cId="266712161" sldId="305"/>
        </pc:sldMkLst>
        <pc:spChg chg="add mod">
          <ac:chgData name="Maarten Van Roy" userId="b983b99c-f41b-46f7-ad94-3e8dff75209a" providerId="ADAL" clId="{52281441-ACE6-461E-AFBE-749C10A48A4D}" dt="2025-06-17T21:22:11.148" v="8219" actId="207"/>
          <ac:spMkLst>
            <pc:docMk/>
            <pc:sldMk cId="266712161" sldId="305"/>
            <ac:spMk id="2" creationId="{33B6B37A-15CB-DECF-F86C-65A65B82D96D}"/>
          </ac:spMkLst>
        </pc:spChg>
        <pc:spChg chg="add mod">
          <ac:chgData name="Maarten Van Roy" userId="b983b99c-f41b-46f7-ad94-3e8dff75209a" providerId="ADAL" clId="{52281441-ACE6-461E-AFBE-749C10A48A4D}" dt="2025-06-17T21:22:24.128" v="8245" actId="20577"/>
          <ac:spMkLst>
            <pc:docMk/>
            <pc:sldMk cId="266712161" sldId="305"/>
            <ac:spMk id="5" creationId="{B297D9DC-2CC7-D9AB-41A4-86AF8994E125}"/>
          </ac:spMkLst>
        </pc:spChg>
      </pc:sldChg>
      <pc:sldChg chg="delSp modSp add mod modTransition modNotesTx">
        <pc:chgData name="Maarten Van Roy" userId="b983b99c-f41b-46f7-ad94-3e8dff75209a" providerId="ADAL" clId="{52281441-ACE6-461E-AFBE-749C10A48A4D}" dt="2025-06-21T19:32:27.885" v="17953" actId="20577"/>
        <pc:sldMkLst>
          <pc:docMk/>
          <pc:sldMk cId="2698642841" sldId="306"/>
        </pc:sldMkLst>
        <pc:spChg chg="mod">
          <ac:chgData name="Maarten Van Roy" userId="b983b99c-f41b-46f7-ad94-3e8dff75209a" providerId="ADAL" clId="{52281441-ACE6-461E-AFBE-749C10A48A4D}" dt="2025-06-17T21:25:15.159" v="8272" actId="207"/>
          <ac:spMkLst>
            <pc:docMk/>
            <pc:sldMk cId="2698642841" sldId="306"/>
            <ac:spMk id="2" creationId="{DD579560-47AF-7AD2-DA15-6C3181F5F88B}"/>
          </ac:spMkLst>
        </pc:spChg>
        <pc:spChg chg="mod">
          <ac:chgData name="Maarten Van Roy" userId="b983b99c-f41b-46f7-ad94-3e8dff75209a" providerId="ADAL" clId="{52281441-ACE6-461E-AFBE-749C10A48A4D}" dt="2025-06-17T21:25:02.488" v="8271" actId="20577"/>
          <ac:spMkLst>
            <pc:docMk/>
            <pc:sldMk cId="2698642841" sldId="306"/>
            <ac:spMk id="5" creationId="{5E4B5F9A-7962-ACEB-23B2-98D94569CE65}"/>
          </ac:spMkLst>
        </pc:spChg>
      </pc:sldChg>
    </pc:docChg>
  </pc:docChgLst>
  <pc:docChgLst>
    <pc:chgData name="Maarten Van Roy" userId="b983b99c-f41b-46f7-ad94-3e8dff75209a" providerId="ADAL" clId="{E1B8961E-77E2-4D4E-A013-F49DA934456E}"/>
    <pc:docChg chg="undo custSel modSld">
      <pc:chgData name="Maarten Van Roy" userId="b983b99c-f41b-46f7-ad94-3e8dff75209a" providerId="ADAL" clId="{E1B8961E-77E2-4D4E-A013-F49DA934456E}" dt="2025-06-30T13:16:44.261" v="188" actId="6549"/>
      <pc:docMkLst>
        <pc:docMk/>
      </pc:docMkLst>
      <pc:sldChg chg="modNotesTx">
        <pc:chgData name="Maarten Van Roy" userId="b983b99c-f41b-46f7-ad94-3e8dff75209a" providerId="ADAL" clId="{E1B8961E-77E2-4D4E-A013-F49DA934456E}" dt="2025-06-22T16:55:28.602" v="12" actId="6549"/>
        <pc:sldMkLst>
          <pc:docMk/>
          <pc:sldMk cId="604679782" sldId="275"/>
        </pc:sldMkLst>
      </pc:sldChg>
      <pc:sldChg chg="modSp mod modNotesTx">
        <pc:chgData name="Maarten Van Roy" userId="b983b99c-f41b-46f7-ad94-3e8dff75209a" providerId="ADAL" clId="{E1B8961E-77E2-4D4E-A013-F49DA934456E}" dt="2025-06-22T21:39:49.952" v="121" actId="20577"/>
        <pc:sldMkLst>
          <pc:docMk/>
          <pc:sldMk cId="266236031" sldId="284"/>
        </pc:sldMkLst>
        <pc:spChg chg="mod">
          <ac:chgData name="Maarten Van Roy" userId="b983b99c-f41b-46f7-ad94-3e8dff75209a" providerId="ADAL" clId="{E1B8961E-77E2-4D4E-A013-F49DA934456E}" dt="2025-06-22T21:39:49.952" v="121" actId="20577"/>
          <ac:spMkLst>
            <pc:docMk/>
            <pc:sldMk cId="266236031" sldId="284"/>
            <ac:spMk id="4" creationId="{6A3F3C71-8DA8-2810-0051-9A78DD7D1E07}"/>
          </ac:spMkLst>
        </pc:spChg>
      </pc:sldChg>
      <pc:sldChg chg="modNotesTx">
        <pc:chgData name="Maarten Van Roy" userId="b983b99c-f41b-46f7-ad94-3e8dff75209a" providerId="ADAL" clId="{E1B8961E-77E2-4D4E-A013-F49DA934456E}" dt="2025-06-22T16:54:51.468" v="5" actId="6549"/>
        <pc:sldMkLst>
          <pc:docMk/>
          <pc:sldMk cId="2835019512" sldId="286"/>
        </pc:sldMkLst>
      </pc:sldChg>
      <pc:sldChg chg="modSp mod modNotesTx">
        <pc:chgData name="Maarten Van Roy" userId="b983b99c-f41b-46f7-ad94-3e8dff75209a" providerId="ADAL" clId="{E1B8961E-77E2-4D4E-A013-F49DA934456E}" dt="2025-06-22T22:14:44.493" v="172" actId="1076"/>
        <pc:sldMkLst>
          <pc:docMk/>
          <pc:sldMk cId="3336745910" sldId="287"/>
        </pc:sldMkLst>
        <pc:spChg chg="mod">
          <ac:chgData name="Maarten Van Roy" userId="b983b99c-f41b-46f7-ad94-3e8dff75209a" providerId="ADAL" clId="{E1B8961E-77E2-4D4E-A013-F49DA934456E}" dt="2025-06-22T22:14:44.493" v="172" actId="1076"/>
          <ac:spMkLst>
            <pc:docMk/>
            <pc:sldMk cId="3336745910" sldId="287"/>
            <ac:spMk id="2" creationId="{117C50D0-9335-7C4F-7A69-F5596D52D8A5}"/>
          </ac:spMkLst>
        </pc:spChg>
      </pc:sldChg>
      <pc:sldChg chg="modNotesTx">
        <pc:chgData name="Maarten Van Roy" userId="b983b99c-f41b-46f7-ad94-3e8dff75209a" providerId="ADAL" clId="{E1B8961E-77E2-4D4E-A013-F49DA934456E}" dt="2025-06-22T16:54:37.750" v="2" actId="6549"/>
        <pc:sldMkLst>
          <pc:docMk/>
          <pc:sldMk cId="685947735" sldId="288"/>
        </pc:sldMkLst>
      </pc:sldChg>
      <pc:sldChg chg="modSp mod modNotesTx">
        <pc:chgData name="Maarten Van Roy" userId="b983b99c-f41b-46f7-ad94-3e8dff75209a" providerId="ADAL" clId="{E1B8961E-77E2-4D4E-A013-F49DA934456E}" dt="2025-06-22T20:09:47.032" v="107" actId="5793"/>
        <pc:sldMkLst>
          <pc:docMk/>
          <pc:sldMk cId="916571257" sldId="290"/>
        </pc:sldMkLst>
        <pc:spChg chg="mod">
          <ac:chgData name="Maarten Van Roy" userId="b983b99c-f41b-46f7-ad94-3e8dff75209a" providerId="ADAL" clId="{E1B8961E-77E2-4D4E-A013-F49DA934456E}" dt="2025-06-22T20:09:47.032" v="107" actId="5793"/>
          <ac:spMkLst>
            <pc:docMk/>
            <pc:sldMk cId="916571257" sldId="290"/>
            <ac:spMk id="2" creationId="{F33AA535-ADA3-D47B-707F-55F911423AA2}"/>
          </ac:spMkLst>
        </pc:spChg>
      </pc:sldChg>
      <pc:sldChg chg="modNotesTx">
        <pc:chgData name="Maarten Van Roy" userId="b983b99c-f41b-46f7-ad94-3e8dff75209a" providerId="ADAL" clId="{E1B8961E-77E2-4D4E-A013-F49DA934456E}" dt="2025-06-22T16:54:58.986" v="6" actId="6549"/>
        <pc:sldMkLst>
          <pc:docMk/>
          <pc:sldMk cId="1598763086" sldId="291"/>
        </pc:sldMkLst>
      </pc:sldChg>
      <pc:sldChg chg="modNotesTx">
        <pc:chgData name="Maarten Van Roy" userId="b983b99c-f41b-46f7-ad94-3e8dff75209a" providerId="ADAL" clId="{E1B8961E-77E2-4D4E-A013-F49DA934456E}" dt="2025-06-22T16:55:26.167" v="11" actId="6549"/>
        <pc:sldMkLst>
          <pc:docMk/>
          <pc:sldMk cId="3690678484" sldId="292"/>
        </pc:sldMkLst>
      </pc:sldChg>
      <pc:sldChg chg="delSp modSp mod modNotesTx">
        <pc:chgData name="Maarten Van Roy" userId="b983b99c-f41b-46f7-ad94-3e8dff75209a" providerId="ADAL" clId="{E1B8961E-77E2-4D4E-A013-F49DA934456E}" dt="2025-06-30T13:16:44.261" v="188" actId="6549"/>
        <pc:sldMkLst>
          <pc:docMk/>
          <pc:sldMk cId="2690610088" sldId="293"/>
        </pc:sldMkLst>
        <pc:spChg chg="mod">
          <ac:chgData name="Maarten Van Roy" userId="b983b99c-f41b-46f7-ad94-3e8dff75209a" providerId="ADAL" clId="{E1B8961E-77E2-4D4E-A013-F49DA934456E}" dt="2025-06-30T13:16:28.794" v="185" actId="20577"/>
          <ac:spMkLst>
            <pc:docMk/>
            <pc:sldMk cId="2690610088" sldId="293"/>
            <ac:spMk id="6" creationId="{D784D668-D09E-6E6A-14D3-121943A4FAAF}"/>
          </ac:spMkLst>
        </pc:spChg>
        <pc:picChg chg="del">
          <ac:chgData name="Maarten Van Roy" userId="b983b99c-f41b-46f7-ad94-3e8dff75209a" providerId="ADAL" clId="{E1B8961E-77E2-4D4E-A013-F49DA934456E}" dt="2025-06-30T13:16:30.767" v="186" actId="478"/>
          <ac:picMkLst>
            <pc:docMk/>
            <pc:sldMk cId="2690610088" sldId="293"/>
            <ac:picMk id="5" creationId="{690A9C27-291C-C73F-6581-9D365A65C4AC}"/>
          </ac:picMkLst>
        </pc:picChg>
        <pc:picChg chg="mod">
          <ac:chgData name="Maarten Van Roy" userId="b983b99c-f41b-46f7-ad94-3e8dff75209a" providerId="ADAL" clId="{E1B8961E-77E2-4D4E-A013-F49DA934456E}" dt="2025-06-30T13:16:35.509" v="187" actId="1076"/>
          <ac:picMkLst>
            <pc:docMk/>
            <pc:sldMk cId="2690610088" sldId="293"/>
            <ac:picMk id="7" creationId="{4F236183-37B7-E665-3160-AFBBA2AABE0C}"/>
          </ac:picMkLst>
        </pc:picChg>
        <pc:picChg chg="mod">
          <ac:chgData name="Maarten Van Roy" userId="b983b99c-f41b-46f7-ad94-3e8dff75209a" providerId="ADAL" clId="{E1B8961E-77E2-4D4E-A013-F49DA934456E}" dt="2025-06-30T13:16:35.509" v="187" actId="1076"/>
          <ac:picMkLst>
            <pc:docMk/>
            <pc:sldMk cId="2690610088" sldId="293"/>
            <ac:picMk id="8" creationId="{4F33B0D2-0A60-AE14-54B9-E40AA1DCF7C3}"/>
          </ac:picMkLst>
        </pc:picChg>
        <pc:picChg chg="del">
          <ac:chgData name="Maarten Van Roy" userId="b983b99c-f41b-46f7-ad94-3e8dff75209a" providerId="ADAL" clId="{E1B8961E-77E2-4D4E-A013-F49DA934456E}" dt="2025-06-30T13:16:16.822" v="173" actId="478"/>
          <ac:picMkLst>
            <pc:docMk/>
            <pc:sldMk cId="2690610088" sldId="293"/>
            <ac:picMk id="9" creationId="{1D36BDC1-B616-A7AD-AA06-E2CD691D77BF}"/>
          </ac:picMkLst>
        </pc:picChg>
        <pc:picChg chg="mod">
          <ac:chgData name="Maarten Van Roy" userId="b983b99c-f41b-46f7-ad94-3e8dff75209a" providerId="ADAL" clId="{E1B8961E-77E2-4D4E-A013-F49DA934456E}" dt="2025-06-30T13:16:35.509" v="187" actId="1076"/>
          <ac:picMkLst>
            <pc:docMk/>
            <pc:sldMk cId="2690610088" sldId="293"/>
            <ac:picMk id="10" creationId="{6966280A-D8DE-5E07-089F-D4952FD64F03}"/>
          </ac:picMkLst>
        </pc:picChg>
        <pc:picChg chg="mod">
          <ac:chgData name="Maarten Van Roy" userId="b983b99c-f41b-46f7-ad94-3e8dff75209a" providerId="ADAL" clId="{E1B8961E-77E2-4D4E-A013-F49DA934456E}" dt="2025-06-30T13:16:35.509" v="187" actId="1076"/>
          <ac:picMkLst>
            <pc:docMk/>
            <pc:sldMk cId="2690610088" sldId="293"/>
            <ac:picMk id="11" creationId="{169AC783-C5FC-CBA2-11DC-B739EE5E8974}"/>
          </ac:picMkLst>
        </pc:picChg>
      </pc:sldChg>
      <pc:sldChg chg="modNotesTx">
        <pc:chgData name="Maarten Van Roy" userId="b983b99c-f41b-46f7-ad94-3e8dff75209a" providerId="ADAL" clId="{E1B8961E-77E2-4D4E-A013-F49DA934456E}" dt="2025-06-22T16:55:43.239" v="18" actId="6549"/>
        <pc:sldMkLst>
          <pc:docMk/>
          <pc:sldMk cId="2220277561" sldId="294"/>
        </pc:sldMkLst>
      </pc:sldChg>
      <pc:sldChg chg="modNotesTx">
        <pc:chgData name="Maarten Van Roy" userId="b983b99c-f41b-46f7-ad94-3e8dff75209a" providerId="ADAL" clId="{E1B8961E-77E2-4D4E-A013-F49DA934456E}" dt="2025-06-22T16:55:45.582" v="19" actId="6549"/>
        <pc:sldMkLst>
          <pc:docMk/>
          <pc:sldMk cId="1076538259" sldId="296"/>
        </pc:sldMkLst>
      </pc:sldChg>
      <pc:sldChg chg="modNotesTx">
        <pc:chgData name="Maarten Van Roy" userId="b983b99c-f41b-46f7-ad94-3e8dff75209a" providerId="ADAL" clId="{E1B8961E-77E2-4D4E-A013-F49DA934456E}" dt="2025-06-22T16:54:35.030" v="1" actId="6549"/>
        <pc:sldMkLst>
          <pc:docMk/>
          <pc:sldMk cId="3267396054" sldId="297"/>
        </pc:sldMkLst>
      </pc:sldChg>
      <pc:sldChg chg="modNotesTx">
        <pc:chgData name="Maarten Van Roy" userId="b983b99c-f41b-46f7-ad94-3e8dff75209a" providerId="ADAL" clId="{E1B8961E-77E2-4D4E-A013-F49DA934456E}" dt="2025-06-22T16:54:46.990" v="4" actId="6549"/>
        <pc:sldMkLst>
          <pc:docMk/>
          <pc:sldMk cId="2531959788" sldId="298"/>
        </pc:sldMkLst>
      </pc:sldChg>
      <pc:sldChg chg="addSp modSp mod modNotesTx">
        <pc:chgData name="Maarten Van Roy" userId="b983b99c-f41b-46f7-ad94-3e8dff75209a" providerId="ADAL" clId="{E1B8961E-77E2-4D4E-A013-F49DA934456E}" dt="2025-06-22T19:58:33.751" v="59" actId="20577"/>
        <pc:sldMkLst>
          <pc:docMk/>
          <pc:sldMk cId="722671394" sldId="301"/>
        </pc:sldMkLst>
        <pc:spChg chg="add mod">
          <ac:chgData name="Maarten Van Roy" userId="b983b99c-f41b-46f7-ad94-3e8dff75209a" providerId="ADAL" clId="{E1B8961E-77E2-4D4E-A013-F49DA934456E}" dt="2025-06-22T19:57:36.400" v="53" actId="14100"/>
          <ac:spMkLst>
            <pc:docMk/>
            <pc:sldMk cId="722671394" sldId="301"/>
            <ac:spMk id="9" creationId="{DDBB6DCA-EF95-0BB8-B6A7-2535F8340F9F}"/>
          </ac:spMkLst>
        </pc:spChg>
        <pc:graphicFrameChg chg="mod">
          <ac:chgData name="Maarten Van Roy" userId="b983b99c-f41b-46f7-ad94-3e8dff75209a" providerId="ADAL" clId="{E1B8961E-77E2-4D4E-A013-F49DA934456E}" dt="2025-06-22T19:58:33.751" v="59" actId="20577"/>
          <ac:graphicFrameMkLst>
            <pc:docMk/>
            <pc:sldMk cId="722671394" sldId="301"/>
            <ac:graphicFrameMk id="2" creationId="{726191F2-CE1A-9720-E3CB-35C70345343F}"/>
          </ac:graphicFrameMkLst>
        </pc:graphicFrameChg>
        <pc:picChg chg="add mod">
          <ac:chgData name="Maarten Van Roy" userId="b983b99c-f41b-46f7-ad94-3e8dff75209a" providerId="ADAL" clId="{E1B8961E-77E2-4D4E-A013-F49DA934456E}" dt="2025-06-22T19:47:21.071" v="28" actId="1076"/>
          <ac:picMkLst>
            <pc:docMk/>
            <pc:sldMk cId="722671394" sldId="301"/>
            <ac:picMk id="8" creationId="{EA996C53-7464-5022-920E-954DF99251A9}"/>
          </ac:picMkLst>
        </pc:picChg>
        <pc:picChg chg="add mod">
          <ac:chgData name="Maarten Van Roy" userId="b983b99c-f41b-46f7-ad94-3e8dff75209a" providerId="ADAL" clId="{E1B8961E-77E2-4D4E-A013-F49DA934456E}" dt="2025-06-22T19:55:33.828" v="49" actId="1076"/>
          <ac:picMkLst>
            <pc:docMk/>
            <pc:sldMk cId="722671394" sldId="301"/>
            <ac:picMk id="12" creationId="{2AE54DCD-94FC-2259-0E84-BD9B898F9758}"/>
          </ac:picMkLst>
        </pc:picChg>
      </pc:sldChg>
      <pc:sldChg chg="modSp mod modNotesTx">
        <pc:chgData name="Maarten Van Roy" userId="b983b99c-f41b-46f7-ad94-3e8dff75209a" providerId="ADAL" clId="{E1B8961E-77E2-4D4E-A013-F49DA934456E}" dt="2025-06-22T21:39:57.836" v="137" actId="20577"/>
        <pc:sldMkLst>
          <pc:docMk/>
          <pc:sldMk cId="4286656621" sldId="302"/>
        </pc:sldMkLst>
        <pc:spChg chg="mod">
          <ac:chgData name="Maarten Van Roy" userId="b983b99c-f41b-46f7-ad94-3e8dff75209a" providerId="ADAL" clId="{E1B8961E-77E2-4D4E-A013-F49DA934456E}" dt="2025-06-22T21:39:57.836" v="137" actId="20577"/>
          <ac:spMkLst>
            <pc:docMk/>
            <pc:sldMk cId="4286656621" sldId="302"/>
            <ac:spMk id="4" creationId="{F40CB203-C164-A139-3D78-F0AF1C56DCE0}"/>
          </ac:spMkLst>
        </pc:spChg>
      </pc:sldChg>
      <pc:sldChg chg="modNotesTx">
        <pc:chgData name="Maarten Van Roy" userId="b983b99c-f41b-46f7-ad94-3e8dff75209a" providerId="ADAL" clId="{E1B8961E-77E2-4D4E-A013-F49DA934456E}" dt="2025-06-22T16:55:16.157" v="7" actId="6549"/>
        <pc:sldMkLst>
          <pc:docMk/>
          <pc:sldMk cId="2990054913" sldId="303"/>
        </pc:sldMkLst>
      </pc:sldChg>
      <pc:sldChg chg="modNotesTx">
        <pc:chgData name="Maarten Van Roy" userId="b983b99c-f41b-46f7-ad94-3e8dff75209a" providerId="ADAL" clId="{E1B8961E-77E2-4D4E-A013-F49DA934456E}" dt="2025-06-22T16:55:18.473" v="8" actId="6549"/>
        <pc:sldMkLst>
          <pc:docMk/>
          <pc:sldMk cId="304435591" sldId="304"/>
        </pc:sldMkLst>
      </pc:sldChg>
      <pc:sldChg chg="modNotesTx">
        <pc:chgData name="Maarten Van Roy" userId="b983b99c-f41b-46f7-ad94-3e8dff75209a" providerId="ADAL" clId="{E1B8961E-77E2-4D4E-A013-F49DA934456E}" dt="2025-06-22T16:55:20.746" v="9" actId="6549"/>
        <pc:sldMkLst>
          <pc:docMk/>
          <pc:sldMk cId="266712161" sldId="305"/>
        </pc:sldMkLst>
      </pc:sldChg>
      <pc:sldChg chg="modNotesTx">
        <pc:chgData name="Maarten Van Roy" userId="b983b99c-f41b-46f7-ad94-3e8dff75209a" providerId="ADAL" clId="{E1B8961E-77E2-4D4E-A013-F49DA934456E}" dt="2025-06-22T16:55:23.552" v="10" actId="6549"/>
        <pc:sldMkLst>
          <pc:docMk/>
          <pc:sldMk cId="2698642841" sldId="30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D1B53-DD8D-4878-99EA-18F8201CF27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FEC9F1F4-4D78-4E02-B8C9-963B49B15639}">
      <dgm:prSet/>
      <dgm:spPr/>
      <dgm:t>
        <a:bodyPr/>
        <a:lstStyle/>
        <a:p>
          <a:r>
            <a:rPr lang="en-US" baseline="0"/>
            <a:t>Context</a:t>
          </a:r>
          <a:endParaRPr lang="nl-BE"/>
        </a:p>
      </dgm:t>
    </dgm:pt>
    <dgm:pt modelId="{4AC193C1-EF10-423E-8C18-A20C33AC1AC7}" type="parTrans" cxnId="{48B5F377-CAC0-463C-A289-61F5E101BDE3}">
      <dgm:prSet/>
      <dgm:spPr/>
      <dgm:t>
        <a:bodyPr/>
        <a:lstStyle/>
        <a:p>
          <a:endParaRPr lang="nl-BE"/>
        </a:p>
      </dgm:t>
    </dgm:pt>
    <dgm:pt modelId="{C722D353-4C7B-4AC0-AC48-42F11A153230}" type="sibTrans" cxnId="{48B5F377-CAC0-463C-A289-61F5E101BDE3}">
      <dgm:prSet/>
      <dgm:spPr/>
      <dgm:t>
        <a:bodyPr/>
        <a:lstStyle/>
        <a:p>
          <a:endParaRPr lang="nl-BE"/>
        </a:p>
      </dgm:t>
    </dgm:pt>
    <dgm:pt modelId="{E123A98F-EE63-4F0D-9E0F-33CCB2AE52EC}">
      <dgm:prSet/>
      <dgm:spPr/>
      <dgm:t>
        <a:bodyPr/>
        <a:lstStyle/>
        <a:p>
          <a:r>
            <a:rPr lang="en-US" baseline="0"/>
            <a:t>Quality prediction / state-of-the-art</a:t>
          </a:r>
          <a:endParaRPr lang="nl-BE"/>
        </a:p>
      </dgm:t>
    </dgm:pt>
    <dgm:pt modelId="{E921AB98-6A13-4734-A636-AAD3CF612011}" type="parTrans" cxnId="{1A28A2F6-131A-431D-96C3-18C48286FD2E}">
      <dgm:prSet/>
      <dgm:spPr/>
      <dgm:t>
        <a:bodyPr/>
        <a:lstStyle/>
        <a:p>
          <a:endParaRPr lang="nl-BE"/>
        </a:p>
      </dgm:t>
    </dgm:pt>
    <dgm:pt modelId="{A08DA7F1-397A-413B-8FEE-A898480AFCEC}" type="sibTrans" cxnId="{1A28A2F6-131A-431D-96C3-18C48286FD2E}">
      <dgm:prSet/>
      <dgm:spPr/>
      <dgm:t>
        <a:bodyPr/>
        <a:lstStyle/>
        <a:p>
          <a:endParaRPr lang="nl-BE"/>
        </a:p>
      </dgm:t>
    </dgm:pt>
    <dgm:pt modelId="{4126AF96-BCB4-4CE2-8B17-86D67D404826}">
      <dgm:prSet/>
      <dgm:spPr/>
      <dgm:t>
        <a:bodyPr/>
        <a:lstStyle/>
        <a:p>
          <a:r>
            <a:rPr lang="en-US" baseline="0"/>
            <a:t>Methodology</a:t>
          </a:r>
          <a:endParaRPr lang="nl-BE"/>
        </a:p>
      </dgm:t>
    </dgm:pt>
    <dgm:pt modelId="{EE2293F4-F08D-4F1F-B91F-A8612899EC91}" type="parTrans" cxnId="{465FA3B2-FFD7-4567-BB71-44EA6A674EF9}">
      <dgm:prSet/>
      <dgm:spPr/>
      <dgm:t>
        <a:bodyPr/>
        <a:lstStyle/>
        <a:p>
          <a:endParaRPr lang="nl-BE"/>
        </a:p>
      </dgm:t>
    </dgm:pt>
    <dgm:pt modelId="{6C3FC481-5369-4633-A7B5-7D78B642A344}" type="sibTrans" cxnId="{465FA3B2-FFD7-4567-BB71-44EA6A674EF9}">
      <dgm:prSet/>
      <dgm:spPr/>
      <dgm:t>
        <a:bodyPr/>
        <a:lstStyle/>
        <a:p>
          <a:endParaRPr lang="nl-BE"/>
        </a:p>
      </dgm:t>
    </dgm:pt>
    <dgm:pt modelId="{E2C58AB3-17F0-4C90-8148-872EE3BCEFD2}">
      <dgm:prSet/>
      <dgm:spPr/>
      <dgm:t>
        <a:bodyPr/>
        <a:lstStyle/>
        <a:p>
          <a:r>
            <a:rPr lang="en-US" baseline="0"/>
            <a:t>Data Collection</a:t>
          </a:r>
          <a:endParaRPr lang="nl-BE"/>
        </a:p>
      </dgm:t>
    </dgm:pt>
    <dgm:pt modelId="{2763CE8A-41DB-41BE-8966-D8BB62D05C3D}" type="parTrans" cxnId="{78DDB9E4-4319-4A74-BAA8-CF1E3CD17DCA}">
      <dgm:prSet/>
      <dgm:spPr/>
      <dgm:t>
        <a:bodyPr/>
        <a:lstStyle/>
        <a:p>
          <a:endParaRPr lang="nl-BE"/>
        </a:p>
      </dgm:t>
    </dgm:pt>
    <dgm:pt modelId="{096230F6-E170-4060-8589-E571A5C509A5}" type="sibTrans" cxnId="{78DDB9E4-4319-4A74-BAA8-CF1E3CD17DCA}">
      <dgm:prSet/>
      <dgm:spPr/>
      <dgm:t>
        <a:bodyPr/>
        <a:lstStyle/>
        <a:p>
          <a:endParaRPr lang="nl-BE"/>
        </a:p>
      </dgm:t>
    </dgm:pt>
    <dgm:pt modelId="{E0115503-3468-4492-A6FA-D2FEA023E183}">
      <dgm:prSet/>
      <dgm:spPr/>
      <dgm:t>
        <a:bodyPr/>
        <a:lstStyle/>
        <a:p>
          <a:r>
            <a:rPr lang="en-US" baseline="0"/>
            <a:t>Thesis Models</a:t>
          </a:r>
          <a:endParaRPr lang="nl-BE"/>
        </a:p>
      </dgm:t>
    </dgm:pt>
    <dgm:pt modelId="{A242603F-06A2-4FD2-BCBE-C5B361E19FFC}" type="parTrans" cxnId="{7B7F6D2C-0F39-4E70-A613-9C2D45085BA5}">
      <dgm:prSet/>
      <dgm:spPr/>
      <dgm:t>
        <a:bodyPr/>
        <a:lstStyle/>
        <a:p>
          <a:endParaRPr lang="nl-BE"/>
        </a:p>
      </dgm:t>
    </dgm:pt>
    <dgm:pt modelId="{6F243BA8-B1A3-45F9-A8A3-3009015BE098}" type="sibTrans" cxnId="{7B7F6D2C-0F39-4E70-A613-9C2D45085BA5}">
      <dgm:prSet/>
      <dgm:spPr/>
      <dgm:t>
        <a:bodyPr/>
        <a:lstStyle/>
        <a:p>
          <a:endParaRPr lang="nl-BE"/>
        </a:p>
      </dgm:t>
    </dgm:pt>
    <dgm:pt modelId="{41AEFFA7-6A38-4F28-A1C4-8837A320132C}">
      <dgm:prSet/>
      <dgm:spPr/>
      <dgm:t>
        <a:bodyPr/>
        <a:lstStyle/>
        <a:p>
          <a:r>
            <a:rPr lang="en-US" baseline="0"/>
            <a:t>Results</a:t>
          </a:r>
          <a:endParaRPr lang="nl-BE"/>
        </a:p>
      </dgm:t>
    </dgm:pt>
    <dgm:pt modelId="{59EEE91C-FC6C-42B7-B6C5-1BA7755FE35B}" type="parTrans" cxnId="{23962923-4865-490C-945F-074A8924588F}">
      <dgm:prSet/>
      <dgm:spPr/>
      <dgm:t>
        <a:bodyPr/>
        <a:lstStyle/>
        <a:p>
          <a:endParaRPr lang="nl-BE"/>
        </a:p>
      </dgm:t>
    </dgm:pt>
    <dgm:pt modelId="{21142868-EEFD-4E02-8E00-BBF33AB4C68B}" type="sibTrans" cxnId="{23962923-4865-490C-945F-074A8924588F}">
      <dgm:prSet/>
      <dgm:spPr/>
      <dgm:t>
        <a:bodyPr/>
        <a:lstStyle/>
        <a:p>
          <a:endParaRPr lang="nl-BE"/>
        </a:p>
      </dgm:t>
    </dgm:pt>
    <dgm:pt modelId="{A196AE1F-E347-48C8-8D93-72625007B6C5}">
      <dgm:prSet/>
      <dgm:spPr/>
      <dgm:t>
        <a:bodyPr/>
        <a:lstStyle/>
        <a:p>
          <a:r>
            <a:rPr lang="en-US" baseline="0"/>
            <a:t>Conclusion</a:t>
          </a:r>
          <a:endParaRPr lang="nl-BE"/>
        </a:p>
      </dgm:t>
    </dgm:pt>
    <dgm:pt modelId="{147AA3D0-9B4D-4FD4-9F3C-7A229348EF2E}" type="parTrans" cxnId="{41ED8845-F761-42A5-BA0F-7AC7B30CA760}">
      <dgm:prSet/>
      <dgm:spPr/>
      <dgm:t>
        <a:bodyPr/>
        <a:lstStyle/>
        <a:p>
          <a:endParaRPr lang="nl-BE"/>
        </a:p>
      </dgm:t>
    </dgm:pt>
    <dgm:pt modelId="{B2D94E66-D1E1-4ECC-8F9D-15FB29AAD651}" type="sibTrans" cxnId="{41ED8845-F761-42A5-BA0F-7AC7B30CA760}">
      <dgm:prSet/>
      <dgm:spPr/>
      <dgm:t>
        <a:bodyPr/>
        <a:lstStyle/>
        <a:p>
          <a:endParaRPr lang="nl-BE"/>
        </a:p>
      </dgm:t>
    </dgm:pt>
    <dgm:pt modelId="{01353633-7011-4A79-B63F-63278742B686}" type="pres">
      <dgm:prSet presAssocID="{FD2D1B53-DD8D-4878-99EA-18F8201CF27E}" presName="linear" presStyleCnt="0">
        <dgm:presLayoutVars>
          <dgm:animLvl val="lvl"/>
          <dgm:resizeHandles val="exact"/>
        </dgm:presLayoutVars>
      </dgm:prSet>
      <dgm:spPr/>
    </dgm:pt>
    <dgm:pt modelId="{88B6F742-FF6D-4759-84EC-9A088FD6F958}" type="pres">
      <dgm:prSet presAssocID="{FEC9F1F4-4D78-4E02-B8C9-963B49B1563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713E3FCF-EAF8-466B-A74A-4EF8CC71C887}" type="pres">
      <dgm:prSet presAssocID="{C722D353-4C7B-4AC0-AC48-42F11A153230}" presName="spacer" presStyleCnt="0"/>
      <dgm:spPr/>
    </dgm:pt>
    <dgm:pt modelId="{C88BF41A-7E64-469B-952A-8CA39C24A68B}" type="pres">
      <dgm:prSet presAssocID="{E123A98F-EE63-4F0D-9E0F-33CCB2AE52E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F7998B7A-76E2-48E2-92BE-FFEC073D71AD}" type="pres">
      <dgm:prSet presAssocID="{A08DA7F1-397A-413B-8FEE-A898480AFCEC}" presName="spacer" presStyleCnt="0"/>
      <dgm:spPr/>
    </dgm:pt>
    <dgm:pt modelId="{5D96314B-32BD-4385-AAED-BA9AF255967C}" type="pres">
      <dgm:prSet presAssocID="{4126AF96-BCB4-4CE2-8B17-86D67D40482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D4A059E-6295-41D3-BD06-BD4F1B4412FC}" type="pres">
      <dgm:prSet presAssocID="{4126AF96-BCB4-4CE2-8B17-86D67D404826}" presName="childText" presStyleLbl="revTx" presStyleIdx="0" presStyleCnt="1">
        <dgm:presLayoutVars>
          <dgm:bulletEnabled val="1"/>
        </dgm:presLayoutVars>
      </dgm:prSet>
      <dgm:spPr/>
    </dgm:pt>
    <dgm:pt modelId="{CF1FCE03-23AA-4B94-BA78-1B3CE6A31D9D}" type="pres">
      <dgm:prSet presAssocID="{41AEFFA7-6A38-4F28-A1C4-8837A320132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B2DC504-C35D-4086-A34B-6AF65A4CAC19}" type="pres">
      <dgm:prSet presAssocID="{21142868-EEFD-4E02-8E00-BBF33AB4C68B}" presName="spacer" presStyleCnt="0"/>
      <dgm:spPr/>
    </dgm:pt>
    <dgm:pt modelId="{F85C876D-ACD1-4A9A-AEF8-04C4717B3813}" type="pres">
      <dgm:prSet presAssocID="{A196AE1F-E347-48C8-8D93-72625007B6C5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23962923-4865-490C-945F-074A8924588F}" srcId="{FD2D1B53-DD8D-4878-99EA-18F8201CF27E}" destId="{41AEFFA7-6A38-4F28-A1C4-8837A320132C}" srcOrd="3" destOrd="0" parTransId="{59EEE91C-FC6C-42B7-B6C5-1BA7755FE35B}" sibTransId="{21142868-EEFD-4E02-8E00-BBF33AB4C68B}"/>
    <dgm:cxn modelId="{7B7F6D2C-0F39-4E70-A613-9C2D45085BA5}" srcId="{4126AF96-BCB4-4CE2-8B17-86D67D404826}" destId="{E0115503-3468-4492-A6FA-D2FEA023E183}" srcOrd="1" destOrd="0" parTransId="{A242603F-06A2-4FD2-BCBE-C5B361E19FFC}" sibTransId="{6F243BA8-B1A3-45F9-A8A3-3009015BE098}"/>
    <dgm:cxn modelId="{C673C335-E05E-4640-A005-5BD8A83030D8}" type="presOf" srcId="{E2C58AB3-17F0-4C90-8148-872EE3BCEFD2}" destId="{AD4A059E-6295-41D3-BD06-BD4F1B4412FC}" srcOrd="0" destOrd="0" presId="urn:microsoft.com/office/officeart/2005/8/layout/vList2"/>
    <dgm:cxn modelId="{D5D42A3C-CB85-4398-BC80-580D83F098F2}" type="presOf" srcId="{FEC9F1F4-4D78-4E02-B8C9-963B49B15639}" destId="{88B6F742-FF6D-4759-84EC-9A088FD6F958}" srcOrd="0" destOrd="0" presId="urn:microsoft.com/office/officeart/2005/8/layout/vList2"/>
    <dgm:cxn modelId="{D109533D-BE44-4F3A-9C02-097001D0EA5E}" type="presOf" srcId="{4126AF96-BCB4-4CE2-8B17-86D67D404826}" destId="{5D96314B-32BD-4385-AAED-BA9AF255967C}" srcOrd="0" destOrd="0" presId="urn:microsoft.com/office/officeart/2005/8/layout/vList2"/>
    <dgm:cxn modelId="{41ED8845-F761-42A5-BA0F-7AC7B30CA760}" srcId="{FD2D1B53-DD8D-4878-99EA-18F8201CF27E}" destId="{A196AE1F-E347-48C8-8D93-72625007B6C5}" srcOrd="4" destOrd="0" parTransId="{147AA3D0-9B4D-4FD4-9F3C-7A229348EF2E}" sibTransId="{B2D94E66-D1E1-4ECC-8F9D-15FB29AAD651}"/>
    <dgm:cxn modelId="{48B5F377-CAC0-463C-A289-61F5E101BDE3}" srcId="{FD2D1B53-DD8D-4878-99EA-18F8201CF27E}" destId="{FEC9F1F4-4D78-4E02-B8C9-963B49B15639}" srcOrd="0" destOrd="0" parTransId="{4AC193C1-EF10-423E-8C18-A20C33AC1AC7}" sibTransId="{C722D353-4C7B-4AC0-AC48-42F11A153230}"/>
    <dgm:cxn modelId="{38808E96-BC72-4D89-84E5-A0447906A07A}" type="presOf" srcId="{E0115503-3468-4492-A6FA-D2FEA023E183}" destId="{AD4A059E-6295-41D3-BD06-BD4F1B4412FC}" srcOrd="0" destOrd="1" presId="urn:microsoft.com/office/officeart/2005/8/layout/vList2"/>
    <dgm:cxn modelId="{465FA3B2-FFD7-4567-BB71-44EA6A674EF9}" srcId="{FD2D1B53-DD8D-4878-99EA-18F8201CF27E}" destId="{4126AF96-BCB4-4CE2-8B17-86D67D404826}" srcOrd="2" destOrd="0" parTransId="{EE2293F4-F08D-4F1F-B91F-A8612899EC91}" sibTransId="{6C3FC481-5369-4633-A7B5-7D78B642A344}"/>
    <dgm:cxn modelId="{5DC6A1BE-0F4D-4637-8F8B-28DBD5E31146}" type="presOf" srcId="{A196AE1F-E347-48C8-8D93-72625007B6C5}" destId="{F85C876D-ACD1-4A9A-AEF8-04C4717B3813}" srcOrd="0" destOrd="0" presId="urn:microsoft.com/office/officeart/2005/8/layout/vList2"/>
    <dgm:cxn modelId="{00DE6EE1-2285-4D4F-8763-620CC92C18CE}" type="presOf" srcId="{E123A98F-EE63-4F0D-9E0F-33CCB2AE52EC}" destId="{C88BF41A-7E64-469B-952A-8CA39C24A68B}" srcOrd="0" destOrd="0" presId="urn:microsoft.com/office/officeart/2005/8/layout/vList2"/>
    <dgm:cxn modelId="{78DDB9E4-4319-4A74-BAA8-CF1E3CD17DCA}" srcId="{4126AF96-BCB4-4CE2-8B17-86D67D404826}" destId="{E2C58AB3-17F0-4C90-8148-872EE3BCEFD2}" srcOrd="0" destOrd="0" parTransId="{2763CE8A-41DB-41BE-8966-D8BB62D05C3D}" sibTransId="{096230F6-E170-4060-8589-E571A5C509A5}"/>
    <dgm:cxn modelId="{41DF09EE-015E-4E77-85E5-8A2A67EA5B58}" type="presOf" srcId="{FD2D1B53-DD8D-4878-99EA-18F8201CF27E}" destId="{01353633-7011-4A79-B63F-63278742B686}" srcOrd="0" destOrd="0" presId="urn:microsoft.com/office/officeart/2005/8/layout/vList2"/>
    <dgm:cxn modelId="{D9C8DDF3-500E-4217-B642-41E8E275A8B6}" type="presOf" srcId="{41AEFFA7-6A38-4F28-A1C4-8837A320132C}" destId="{CF1FCE03-23AA-4B94-BA78-1B3CE6A31D9D}" srcOrd="0" destOrd="0" presId="urn:microsoft.com/office/officeart/2005/8/layout/vList2"/>
    <dgm:cxn modelId="{1A28A2F6-131A-431D-96C3-18C48286FD2E}" srcId="{FD2D1B53-DD8D-4878-99EA-18F8201CF27E}" destId="{E123A98F-EE63-4F0D-9E0F-33CCB2AE52EC}" srcOrd="1" destOrd="0" parTransId="{E921AB98-6A13-4734-A636-AAD3CF612011}" sibTransId="{A08DA7F1-397A-413B-8FEE-A898480AFCEC}"/>
    <dgm:cxn modelId="{9BC05DD8-3781-4EC3-AA78-EFE416C4C207}" type="presParOf" srcId="{01353633-7011-4A79-B63F-63278742B686}" destId="{88B6F742-FF6D-4759-84EC-9A088FD6F958}" srcOrd="0" destOrd="0" presId="urn:microsoft.com/office/officeart/2005/8/layout/vList2"/>
    <dgm:cxn modelId="{6FFCE9B2-C2C3-48D0-B285-CF27F5884BD6}" type="presParOf" srcId="{01353633-7011-4A79-B63F-63278742B686}" destId="{713E3FCF-EAF8-466B-A74A-4EF8CC71C887}" srcOrd="1" destOrd="0" presId="urn:microsoft.com/office/officeart/2005/8/layout/vList2"/>
    <dgm:cxn modelId="{66DA7023-9607-4F59-913B-EB93D9D72161}" type="presParOf" srcId="{01353633-7011-4A79-B63F-63278742B686}" destId="{C88BF41A-7E64-469B-952A-8CA39C24A68B}" srcOrd="2" destOrd="0" presId="urn:microsoft.com/office/officeart/2005/8/layout/vList2"/>
    <dgm:cxn modelId="{C1B0A78F-9348-46E8-AA27-8043390D9CCF}" type="presParOf" srcId="{01353633-7011-4A79-B63F-63278742B686}" destId="{F7998B7A-76E2-48E2-92BE-FFEC073D71AD}" srcOrd="3" destOrd="0" presId="urn:microsoft.com/office/officeart/2005/8/layout/vList2"/>
    <dgm:cxn modelId="{2E7A6B40-D073-4354-BC5E-13A319B63C86}" type="presParOf" srcId="{01353633-7011-4A79-B63F-63278742B686}" destId="{5D96314B-32BD-4385-AAED-BA9AF255967C}" srcOrd="4" destOrd="0" presId="urn:microsoft.com/office/officeart/2005/8/layout/vList2"/>
    <dgm:cxn modelId="{DDCB612E-C380-4D3E-9591-3BC94DDE3B4D}" type="presParOf" srcId="{01353633-7011-4A79-B63F-63278742B686}" destId="{AD4A059E-6295-41D3-BD06-BD4F1B4412FC}" srcOrd="5" destOrd="0" presId="urn:microsoft.com/office/officeart/2005/8/layout/vList2"/>
    <dgm:cxn modelId="{D70DE4DC-2FE9-4F75-A91E-779D2D963C7E}" type="presParOf" srcId="{01353633-7011-4A79-B63F-63278742B686}" destId="{CF1FCE03-23AA-4B94-BA78-1B3CE6A31D9D}" srcOrd="6" destOrd="0" presId="urn:microsoft.com/office/officeart/2005/8/layout/vList2"/>
    <dgm:cxn modelId="{3B144793-090B-42E6-903C-AA9F54DB0756}" type="presParOf" srcId="{01353633-7011-4A79-B63F-63278742B686}" destId="{2B2DC504-C35D-4086-A34B-6AF65A4CAC19}" srcOrd="7" destOrd="0" presId="urn:microsoft.com/office/officeart/2005/8/layout/vList2"/>
    <dgm:cxn modelId="{45275E4D-8875-4956-AA17-C63C08737B1B}" type="presParOf" srcId="{01353633-7011-4A79-B63F-63278742B686}" destId="{F85C876D-ACD1-4A9A-AEF8-04C4717B3813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CA84EB-E7EE-400E-8B73-3F0D9B66A55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45A0304D-61B7-4020-80A5-2968419E6BCE}">
      <dgm:prSet/>
      <dgm:spPr/>
      <dgm:t>
        <a:bodyPr/>
        <a:lstStyle/>
        <a:p>
          <a:r>
            <a:rPr lang="en-US" baseline="0"/>
            <a:t>Still lack of generalization</a:t>
          </a:r>
          <a:endParaRPr lang="nl-BE"/>
        </a:p>
      </dgm:t>
    </dgm:pt>
    <dgm:pt modelId="{DBDFAE59-1164-45CB-B65D-6B22BBA1591F}" type="parTrans" cxnId="{021C352A-4FF6-4CD2-B9DF-A99D7F254B58}">
      <dgm:prSet/>
      <dgm:spPr/>
      <dgm:t>
        <a:bodyPr/>
        <a:lstStyle/>
        <a:p>
          <a:endParaRPr lang="nl-BE"/>
        </a:p>
      </dgm:t>
    </dgm:pt>
    <dgm:pt modelId="{BE58B668-1172-4CD9-BB23-7D1BCF041302}" type="sibTrans" cxnId="{021C352A-4FF6-4CD2-B9DF-A99D7F254B58}">
      <dgm:prSet/>
      <dgm:spPr/>
      <dgm:t>
        <a:bodyPr/>
        <a:lstStyle/>
        <a:p>
          <a:endParaRPr lang="nl-BE"/>
        </a:p>
      </dgm:t>
    </dgm:pt>
    <dgm:pt modelId="{BF785A6F-47CF-493A-8F21-4C12A293A7CE}" type="pres">
      <dgm:prSet presAssocID="{53CA84EB-E7EE-400E-8B73-3F0D9B66A558}" presName="linear" presStyleCnt="0">
        <dgm:presLayoutVars>
          <dgm:animLvl val="lvl"/>
          <dgm:resizeHandles val="exact"/>
        </dgm:presLayoutVars>
      </dgm:prSet>
      <dgm:spPr/>
    </dgm:pt>
    <dgm:pt modelId="{CC8EBDAC-CAA7-40ED-AB34-547FE9EA1875}" type="pres">
      <dgm:prSet presAssocID="{45A0304D-61B7-4020-80A5-2968419E6BCE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21C352A-4FF6-4CD2-B9DF-A99D7F254B58}" srcId="{53CA84EB-E7EE-400E-8B73-3F0D9B66A558}" destId="{45A0304D-61B7-4020-80A5-2968419E6BCE}" srcOrd="0" destOrd="0" parTransId="{DBDFAE59-1164-45CB-B65D-6B22BBA1591F}" sibTransId="{BE58B668-1172-4CD9-BB23-7D1BCF041302}"/>
    <dgm:cxn modelId="{10A8FF67-4D96-4F83-B931-65FB673A2CA5}" type="presOf" srcId="{45A0304D-61B7-4020-80A5-2968419E6BCE}" destId="{CC8EBDAC-CAA7-40ED-AB34-547FE9EA1875}" srcOrd="0" destOrd="0" presId="urn:microsoft.com/office/officeart/2005/8/layout/vList2"/>
    <dgm:cxn modelId="{20F79184-9906-4690-8ACB-B1BC23992101}" type="presOf" srcId="{53CA84EB-E7EE-400E-8B73-3F0D9B66A558}" destId="{BF785A6F-47CF-493A-8F21-4C12A293A7CE}" srcOrd="0" destOrd="0" presId="urn:microsoft.com/office/officeart/2005/8/layout/vList2"/>
    <dgm:cxn modelId="{9DC51B6E-DC85-468E-B6F6-AE5665E6132A}" type="presParOf" srcId="{BF785A6F-47CF-493A-8F21-4C12A293A7CE}" destId="{CC8EBDAC-CAA7-40ED-AB34-547FE9EA187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29BB97-E9C0-405A-9286-C1C797B851B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0C1A004D-8392-4B6B-B66B-E7C6DFCECA19}">
      <dgm:prSet/>
      <dgm:spPr/>
      <dgm:t>
        <a:bodyPr/>
        <a:lstStyle/>
        <a:p>
          <a:r>
            <a:rPr lang="nl-NL" dirty="0" err="1"/>
            <a:t>Add</a:t>
          </a:r>
          <a:r>
            <a:rPr lang="nl-NL" dirty="0"/>
            <a:t> </a:t>
          </a:r>
          <a:r>
            <a:rPr lang="nl-NL" dirty="0" err="1"/>
            <a:t>generalization</a:t>
          </a:r>
          <a:r>
            <a:rPr lang="nl-NL" dirty="0"/>
            <a:t> </a:t>
          </a:r>
          <a:r>
            <a:rPr lang="nl-NL" dirty="0" err="1"/>
            <a:t>with</a:t>
          </a:r>
          <a:r>
            <a:rPr lang="nl-NL" dirty="0"/>
            <a:t> </a:t>
          </a:r>
          <a:r>
            <a:rPr lang="nl-NL" dirty="0" err="1"/>
            <a:t>geometry</a:t>
          </a:r>
          <a:endParaRPr lang="nl-BE" dirty="0"/>
        </a:p>
      </dgm:t>
    </dgm:pt>
    <dgm:pt modelId="{205ED510-3585-4F62-A0B9-21CCCB8CF7A4}" type="parTrans" cxnId="{9067ACAD-4099-4562-9432-3FAE3D42E3E6}">
      <dgm:prSet/>
      <dgm:spPr/>
      <dgm:t>
        <a:bodyPr/>
        <a:lstStyle/>
        <a:p>
          <a:endParaRPr lang="nl-BE"/>
        </a:p>
      </dgm:t>
    </dgm:pt>
    <dgm:pt modelId="{50989ECE-FAD6-433D-B18B-A6958317044A}" type="sibTrans" cxnId="{9067ACAD-4099-4562-9432-3FAE3D42E3E6}">
      <dgm:prSet/>
      <dgm:spPr/>
      <dgm:t>
        <a:bodyPr/>
        <a:lstStyle/>
        <a:p>
          <a:endParaRPr lang="nl-BE"/>
        </a:p>
      </dgm:t>
    </dgm:pt>
    <dgm:pt modelId="{4D9181A8-A2BF-41B0-A978-91F500730252}">
      <dgm:prSet/>
      <dgm:spPr/>
      <dgm:t>
        <a:bodyPr/>
        <a:lstStyle/>
        <a:p>
          <a:r>
            <a:rPr lang="nl-NL" dirty="0" err="1"/>
            <a:t>Can</a:t>
          </a:r>
          <a:r>
            <a:rPr lang="nl-NL" dirty="0"/>
            <a:t> we </a:t>
          </a:r>
          <a:r>
            <a:rPr lang="nl-NL" b="1" dirty="0" err="1"/>
            <a:t>encode</a:t>
          </a:r>
          <a:r>
            <a:rPr lang="nl-NL" dirty="0"/>
            <a:t> </a:t>
          </a:r>
          <a:r>
            <a:rPr lang="nl-NL" dirty="0" err="1"/>
            <a:t>global</a:t>
          </a:r>
          <a:r>
            <a:rPr lang="nl-NL" dirty="0"/>
            <a:t> </a:t>
          </a:r>
          <a:r>
            <a:rPr lang="nl-NL" b="1" dirty="0" err="1"/>
            <a:t>geometry</a:t>
          </a:r>
          <a:r>
            <a:rPr lang="nl-NL" dirty="0"/>
            <a:t> </a:t>
          </a:r>
          <a:r>
            <a:rPr lang="nl-NL" dirty="0" err="1"/>
            <a:t>with</a:t>
          </a:r>
          <a:r>
            <a:rPr lang="nl-NL" dirty="0"/>
            <a:t> </a:t>
          </a:r>
          <a:r>
            <a:rPr lang="nl-NL" dirty="0" err="1"/>
            <a:t>an</a:t>
          </a:r>
          <a:r>
            <a:rPr lang="nl-NL" dirty="0"/>
            <a:t> </a:t>
          </a:r>
          <a:r>
            <a:rPr lang="nl-NL" b="1" dirty="0"/>
            <a:t>Autoencoder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training on a big dataset (ABC-Dataset)?	</a:t>
          </a:r>
          <a:endParaRPr lang="nl-BE" dirty="0"/>
        </a:p>
      </dgm:t>
    </dgm:pt>
    <dgm:pt modelId="{0B43A3FF-EB51-4051-918A-730473572A9F}" type="parTrans" cxnId="{E8EA8FF2-2119-48DC-A7DB-75D84C0B75AC}">
      <dgm:prSet/>
      <dgm:spPr/>
      <dgm:t>
        <a:bodyPr/>
        <a:lstStyle/>
        <a:p>
          <a:endParaRPr lang="nl-BE"/>
        </a:p>
      </dgm:t>
    </dgm:pt>
    <dgm:pt modelId="{77254A8B-6BBE-4996-9ADA-DC31D139B8F9}" type="sibTrans" cxnId="{E8EA8FF2-2119-48DC-A7DB-75D84C0B75AC}">
      <dgm:prSet/>
      <dgm:spPr/>
      <dgm:t>
        <a:bodyPr/>
        <a:lstStyle/>
        <a:p>
          <a:endParaRPr lang="nl-BE"/>
        </a:p>
      </dgm:t>
    </dgm:pt>
    <dgm:pt modelId="{F9C3F059-6291-4662-A004-1B39DD05C4D0}">
      <dgm:prSet/>
      <dgm:spPr/>
      <dgm:t>
        <a:bodyPr/>
        <a:lstStyle/>
        <a:p>
          <a:r>
            <a:rPr lang="nl-NL" dirty="0"/>
            <a:t>MLP</a:t>
          </a:r>
          <a:endParaRPr lang="nl-BE" dirty="0"/>
        </a:p>
      </dgm:t>
    </dgm:pt>
    <dgm:pt modelId="{F39F341A-F851-4D35-996F-9EF454A1DF69}" type="parTrans" cxnId="{4263BB23-E7D1-4AC0-B00F-8D68B63C9255}">
      <dgm:prSet/>
      <dgm:spPr/>
      <dgm:t>
        <a:bodyPr/>
        <a:lstStyle/>
        <a:p>
          <a:endParaRPr lang="nl-BE"/>
        </a:p>
      </dgm:t>
    </dgm:pt>
    <dgm:pt modelId="{60165B12-117F-4307-9B55-27803EF56397}" type="sibTrans" cxnId="{4263BB23-E7D1-4AC0-B00F-8D68B63C9255}">
      <dgm:prSet/>
      <dgm:spPr/>
      <dgm:t>
        <a:bodyPr/>
        <a:lstStyle/>
        <a:p>
          <a:endParaRPr lang="nl-BE"/>
        </a:p>
      </dgm:t>
    </dgm:pt>
    <dgm:pt modelId="{ACA88AC0-CDF2-4831-8C62-ADB89E4DAC91}" type="pres">
      <dgm:prSet presAssocID="{2929BB97-E9C0-405A-9286-C1C797B851B3}" presName="Name0" presStyleCnt="0">
        <dgm:presLayoutVars>
          <dgm:dir/>
          <dgm:resizeHandles val="exact"/>
        </dgm:presLayoutVars>
      </dgm:prSet>
      <dgm:spPr/>
    </dgm:pt>
    <dgm:pt modelId="{84F7726A-5B84-4855-A3C4-05D2600A3CE4}" type="pres">
      <dgm:prSet presAssocID="{0C1A004D-8392-4B6B-B66B-E7C6DFCECA19}" presName="node" presStyleLbl="node1" presStyleIdx="0" presStyleCnt="3">
        <dgm:presLayoutVars>
          <dgm:bulletEnabled val="1"/>
        </dgm:presLayoutVars>
      </dgm:prSet>
      <dgm:spPr/>
    </dgm:pt>
    <dgm:pt modelId="{298C30A4-3BD8-42B7-A78B-C58ED636238E}" type="pres">
      <dgm:prSet presAssocID="{50989ECE-FAD6-433D-B18B-A6958317044A}" presName="sibTrans" presStyleLbl="sibTrans2D1" presStyleIdx="0" presStyleCnt="2"/>
      <dgm:spPr/>
    </dgm:pt>
    <dgm:pt modelId="{9B2FC6CF-BC84-47AA-8475-C2E0EE44E7E0}" type="pres">
      <dgm:prSet presAssocID="{50989ECE-FAD6-433D-B18B-A6958317044A}" presName="connectorText" presStyleLbl="sibTrans2D1" presStyleIdx="0" presStyleCnt="2"/>
      <dgm:spPr/>
    </dgm:pt>
    <dgm:pt modelId="{96C00FBC-19AA-421B-BEB5-89E43129B6A0}" type="pres">
      <dgm:prSet presAssocID="{4D9181A8-A2BF-41B0-A978-91F500730252}" presName="node" presStyleLbl="node1" presStyleIdx="1" presStyleCnt="3">
        <dgm:presLayoutVars>
          <dgm:bulletEnabled val="1"/>
        </dgm:presLayoutVars>
      </dgm:prSet>
      <dgm:spPr/>
    </dgm:pt>
    <dgm:pt modelId="{4C10AE93-EA43-42B9-8B22-E4E3E44B09B6}" type="pres">
      <dgm:prSet presAssocID="{77254A8B-6BBE-4996-9ADA-DC31D139B8F9}" presName="sibTrans" presStyleLbl="sibTrans2D1" presStyleIdx="1" presStyleCnt="2"/>
      <dgm:spPr/>
    </dgm:pt>
    <dgm:pt modelId="{1AC9EF46-3A1F-4AA0-9206-E13F2DCBB9F5}" type="pres">
      <dgm:prSet presAssocID="{77254A8B-6BBE-4996-9ADA-DC31D139B8F9}" presName="connectorText" presStyleLbl="sibTrans2D1" presStyleIdx="1" presStyleCnt="2"/>
      <dgm:spPr/>
    </dgm:pt>
    <dgm:pt modelId="{629587BB-1777-4B53-BEA7-699E60879795}" type="pres">
      <dgm:prSet presAssocID="{F9C3F059-6291-4662-A004-1B39DD05C4D0}" presName="node" presStyleLbl="node1" presStyleIdx="2" presStyleCnt="3">
        <dgm:presLayoutVars>
          <dgm:bulletEnabled val="1"/>
        </dgm:presLayoutVars>
      </dgm:prSet>
      <dgm:spPr/>
    </dgm:pt>
  </dgm:ptLst>
  <dgm:cxnLst>
    <dgm:cxn modelId="{4263BB23-E7D1-4AC0-B00F-8D68B63C9255}" srcId="{2929BB97-E9C0-405A-9286-C1C797B851B3}" destId="{F9C3F059-6291-4662-A004-1B39DD05C4D0}" srcOrd="2" destOrd="0" parTransId="{F39F341A-F851-4D35-996F-9EF454A1DF69}" sibTransId="{60165B12-117F-4307-9B55-27803EF56397}"/>
    <dgm:cxn modelId="{7863163F-812F-4E3E-BDDC-5BED0BFD9DBC}" type="presOf" srcId="{4D9181A8-A2BF-41B0-A978-91F500730252}" destId="{96C00FBC-19AA-421B-BEB5-89E43129B6A0}" srcOrd="0" destOrd="0" presId="urn:microsoft.com/office/officeart/2005/8/layout/process1"/>
    <dgm:cxn modelId="{8FF48052-2766-42D9-8368-784EB694E46F}" type="presOf" srcId="{F9C3F059-6291-4662-A004-1B39DD05C4D0}" destId="{629587BB-1777-4B53-BEA7-699E60879795}" srcOrd="0" destOrd="0" presId="urn:microsoft.com/office/officeart/2005/8/layout/process1"/>
    <dgm:cxn modelId="{CBB49677-DC03-49D3-9FD8-DDF9DC3CC8B4}" type="presOf" srcId="{77254A8B-6BBE-4996-9ADA-DC31D139B8F9}" destId="{1AC9EF46-3A1F-4AA0-9206-E13F2DCBB9F5}" srcOrd="1" destOrd="0" presId="urn:microsoft.com/office/officeart/2005/8/layout/process1"/>
    <dgm:cxn modelId="{98349758-1343-4AF2-B79D-8181CE2913ED}" type="presOf" srcId="{77254A8B-6BBE-4996-9ADA-DC31D139B8F9}" destId="{4C10AE93-EA43-42B9-8B22-E4E3E44B09B6}" srcOrd="0" destOrd="0" presId="urn:microsoft.com/office/officeart/2005/8/layout/process1"/>
    <dgm:cxn modelId="{24FB4982-93A0-481B-85BD-256A4F948042}" type="presOf" srcId="{50989ECE-FAD6-433D-B18B-A6958317044A}" destId="{298C30A4-3BD8-42B7-A78B-C58ED636238E}" srcOrd="0" destOrd="0" presId="urn:microsoft.com/office/officeart/2005/8/layout/process1"/>
    <dgm:cxn modelId="{AB8ED189-111A-4D33-BBAA-6C82665DF4CB}" type="presOf" srcId="{50989ECE-FAD6-433D-B18B-A6958317044A}" destId="{9B2FC6CF-BC84-47AA-8475-C2E0EE44E7E0}" srcOrd="1" destOrd="0" presId="urn:microsoft.com/office/officeart/2005/8/layout/process1"/>
    <dgm:cxn modelId="{DD9AD19C-1D85-4932-80E6-7E7FBF025509}" type="presOf" srcId="{0C1A004D-8392-4B6B-B66B-E7C6DFCECA19}" destId="{84F7726A-5B84-4855-A3C4-05D2600A3CE4}" srcOrd="0" destOrd="0" presId="urn:microsoft.com/office/officeart/2005/8/layout/process1"/>
    <dgm:cxn modelId="{51EC22AB-9FD2-49CB-AEDA-9FE524F9BB73}" type="presOf" srcId="{2929BB97-E9C0-405A-9286-C1C797B851B3}" destId="{ACA88AC0-CDF2-4831-8C62-ADB89E4DAC91}" srcOrd="0" destOrd="0" presId="urn:microsoft.com/office/officeart/2005/8/layout/process1"/>
    <dgm:cxn modelId="{9067ACAD-4099-4562-9432-3FAE3D42E3E6}" srcId="{2929BB97-E9C0-405A-9286-C1C797B851B3}" destId="{0C1A004D-8392-4B6B-B66B-E7C6DFCECA19}" srcOrd="0" destOrd="0" parTransId="{205ED510-3585-4F62-A0B9-21CCCB8CF7A4}" sibTransId="{50989ECE-FAD6-433D-B18B-A6958317044A}"/>
    <dgm:cxn modelId="{E8EA8FF2-2119-48DC-A7DB-75D84C0B75AC}" srcId="{2929BB97-E9C0-405A-9286-C1C797B851B3}" destId="{4D9181A8-A2BF-41B0-A978-91F500730252}" srcOrd="1" destOrd="0" parTransId="{0B43A3FF-EB51-4051-918A-730473572A9F}" sibTransId="{77254A8B-6BBE-4996-9ADA-DC31D139B8F9}"/>
    <dgm:cxn modelId="{80898DE3-9FD0-4FE7-AAFE-C40518EA8AEE}" type="presParOf" srcId="{ACA88AC0-CDF2-4831-8C62-ADB89E4DAC91}" destId="{84F7726A-5B84-4855-A3C4-05D2600A3CE4}" srcOrd="0" destOrd="0" presId="urn:microsoft.com/office/officeart/2005/8/layout/process1"/>
    <dgm:cxn modelId="{BD2877F8-FA9E-4D7D-BE26-F1D37E564756}" type="presParOf" srcId="{ACA88AC0-CDF2-4831-8C62-ADB89E4DAC91}" destId="{298C30A4-3BD8-42B7-A78B-C58ED636238E}" srcOrd="1" destOrd="0" presId="urn:microsoft.com/office/officeart/2005/8/layout/process1"/>
    <dgm:cxn modelId="{9C5AD0D9-6A94-4FB7-9641-927544120E7D}" type="presParOf" srcId="{298C30A4-3BD8-42B7-A78B-C58ED636238E}" destId="{9B2FC6CF-BC84-47AA-8475-C2E0EE44E7E0}" srcOrd="0" destOrd="0" presId="urn:microsoft.com/office/officeart/2005/8/layout/process1"/>
    <dgm:cxn modelId="{C9EC76FD-AEB8-4B83-8936-AC8AA369383F}" type="presParOf" srcId="{ACA88AC0-CDF2-4831-8C62-ADB89E4DAC91}" destId="{96C00FBC-19AA-421B-BEB5-89E43129B6A0}" srcOrd="2" destOrd="0" presId="urn:microsoft.com/office/officeart/2005/8/layout/process1"/>
    <dgm:cxn modelId="{6DB43369-3A81-4181-BF9B-414F714C0527}" type="presParOf" srcId="{ACA88AC0-CDF2-4831-8C62-ADB89E4DAC91}" destId="{4C10AE93-EA43-42B9-8B22-E4E3E44B09B6}" srcOrd="3" destOrd="0" presId="urn:microsoft.com/office/officeart/2005/8/layout/process1"/>
    <dgm:cxn modelId="{5861BA07-9382-4D97-9915-1219EC8033C7}" type="presParOf" srcId="{4C10AE93-EA43-42B9-8B22-E4E3E44B09B6}" destId="{1AC9EF46-3A1F-4AA0-9206-E13F2DCBB9F5}" srcOrd="0" destOrd="0" presId="urn:microsoft.com/office/officeart/2005/8/layout/process1"/>
    <dgm:cxn modelId="{F90BBF2B-5707-42D0-9FA2-8CC6C918546D}" type="presParOf" srcId="{ACA88AC0-CDF2-4831-8C62-ADB89E4DAC91}" destId="{629587BB-1777-4B53-BEA7-699E6087979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7863755-0A3A-485B-82C5-2CA228A0150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63B8C5CB-DA5D-4D6D-8F02-A7512BB83629}">
      <dgm:prSet/>
      <dgm:spPr/>
      <dgm:t>
        <a:bodyPr/>
        <a:lstStyle/>
        <a:p>
          <a:r>
            <a:rPr lang="en-US"/>
            <a:t>Benchmark system to analyze performance</a:t>
          </a:r>
          <a:endParaRPr lang="nl-BE"/>
        </a:p>
      </dgm:t>
    </dgm:pt>
    <dgm:pt modelId="{E853DEF1-3CEB-4465-AEDD-05FE087D3BAD}" type="parTrans" cxnId="{3244A827-6877-4A16-A3D7-A41A9EE049C8}">
      <dgm:prSet/>
      <dgm:spPr/>
      <dgm:t>
        <a:bodyPr/>
        <a:lstStyle/>
        <a:p>
          <a:endParaRPr lang="nl-BE"/>
        </a:p>
      </dgm:t>
    </dgm:pt>
    <dgm:pt modelId="{536159E5-11B7-451F-9AF6-ED8933D37496}" type="sibTrans" cxnId="{3244A827-6877-4A16-A3D7-A41A9EE049C8}">
      <dgm:prSet/>
      <dgm:spPr/>
      <dgm:t>
        <a:bodyPr/>
        <a:lstStyle/>
        <a:p>
          <a:endParaRPr lang="nl-BE"/>
        </a:p>
      </dgm:t>
    </dgm:pt>
    <dgm:pt modelId="{F7DA17F0-3434-4D16-BBF1-9B5E49035501}">
      <dgm:prSet/>
      <dgm:spPr/>
      <dgm:t>
        <a:bodyPr/>
        <a:lstStyle/>
        <a:p>
          <a:r>
            <a:rPr lang="nl-NL"/>
            <a:t>Based on research by Lee, C., et al. (2020)</a:t>
          </a:r>
          <a:endParaRPr lang="nl-BE"/>
        </a:p>
      </dgm:t>
    </dgm:pt>
    <dgm:pt modelId="{43736866-E8E4-487F-8E74-E93B5DC5D318}" type="parTrans" cxnId="{F8AA7093-9653-4A16-AC7B-0E45ACE89568}">
      <dgm:prSet/>
      <dgm:spPr/>
      <dgm:t>
        <a:bodyPr/>
        <a:lstStyle/>
        <a:p>
          <a:endParaRPr lang="nl-BE"/>
        </a:p>
      </dgm:t>
    </dgm:pt>
    <dgm:pt modelId="{033E6A4F-6E6C-44E7-A0C1-8271C6D3D089}" type="sibTrans" cxnId="{F8AA7093-9653-4A16-AC7B-0E45ACE89568}">
      <dgm:prSet/>
      <dgm:spPr/>
      <dgm:t>
        <a:bodyPr/>
        <a:lstStyle/>
        <a:p>
          <a:endParaRPr lang="nl-BE"/>
        </a:p>
      </dgm:t>
    </dgm:pt>
    <dgm:pt modelId="{8AAC0732-C093-4651-AA91-118AFE591865}">
      <dgm:prSet/>
      <dgm:spPr/>
      <dgm:t>
        <a:bodyPr/>
        <a:lstStyle/>
        <a:p>
          <a:r>
            <a:rPr lang="en-US"/>
            <a:t>Uses specific features </a:t>
          </a:r>
          <a:r>
            <a:rPr lang="nl-NL"/>
            <a:t>and same machine set parameters as thesis</a:t>
          </a:r>
          <a:endParaRPr lang="nl-BE"/>
        </a:p>
      </dgm:t>
    </dgm:pt>
    <dgm:pt modelId="{5F51BFB4-098A-4B11-8822-A4546C2EECD5}" type="parTrans" cxnId="{A3378E7E-B9C4-4FA2-BCFC-2D73D821F1F6}">
      <dgm:prSet/>
      <dgm:spPr/>
      <dgm:t>
        <a:bodyPr/>
        <a:lstStyle/>
        <a:p>
          <a:endParaRPr lang="nl-BE"/>
        </a:p>
      </dgm:t>
    </dgm:pt>
    <dgm:pt modelId="{3452C94D-1544-4F7D-8836-7A9B7EEF885B}" type="sibTrans" cxnId="{A3378E7E-B9C4-4FA2-BCFC-2D73D821F1F6}">
      <dgm:prSet/>
      <dgm:spPr/>
      <dgm:t>
        <a:bodyPr/>
        <a:lstStyle/>
        <a:p>
          <a:endParaRPr lang="nl-BE"/>
        </a:p>
      </dgm:t>
    </dgm:pt>
    <dgm:pt modelId="{295BB863-D724-4C15-A49B-F585B215CFE2}">
      <dgm:prSet/>
      <dgm:spPr/>
      <dgm:t>
        <a:bodyPr/>
        <a:lstStyle/>
        <a:p>
          <a:r>
            <a:rPr lang="nl-NL"/>
            <a:t>A single MLP</a:t>
          </a:r>
          <a:endParaRPr lang="nl-BE"/>
        </a:p>
      </dgm:t>
    </dgm:pt>
    <dgm:pt modelId="{BA139D2E-5FD0-4169-8AA4-ACD386BD98B1}" type="parTrans" cxnId="{F51158B8-7F59-4BC7-91EB-914A3040ABEA}">
      <dgm:prSet/>
      <dgm:spPr/>
      <dgm:t>
        <a:bodyPr/>
        <a:lstStyle/>
        <a:p>
          <a:endParaRPr lang="nl-BE"/>
        </a:p>
      </dgm:t>
    </dgm:pt>
    <dgm:pt modelId="{0B5C4BE8-CBFC-43F3-8E8B-ED09486C4766}" type="sibTrans" cxnId="{F51158B8-7F59-4BC7-91EB-914A3040ABEA}">
      <dgm:prSet/>
      <dgm:spPr/>
      <dgm:t>
        <a:bodyPr/>
        <a:lstStyle/>
        <a:p>
          <a:endParaRPr lang="nl-BE"/>
        </a:p>
      </dgm:t>
    </dgm:pt>
    <dgm:pt modelId="{6BB904A6-3581-42C0-8491-D86B7B78571D}" type="pres">
      <dgm:prSet presAssocID="{27863755-0A3A-485B-82C5-2CA228A01502}" presName="linear" presStyleCnt="0">
        <dgm:presLayoutVars>
          <dgm:animLvl val="lvl"/>
          <dgm:resizeHandles val="exact"/>
        </dgm:presLayoutVars>
      </dgm:prSet>
      <dgm:spPr/>
    </dgm:pt>
    <dgm:pt modelId="{A8EDE133-6CF7-4893-AB71-00DAE19A8C56}" type="pres">
      <dgm:prSet presAssocID="{63B8C5CB-DA5D-4D6D-8F02-A7512BB83629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289097AC-A732-49D0-8258-576ECEDBF923}" type="pres">
      <dgm:prSet presAssocID="{63B8C5CB-DA5D-4D6D-8F02-A7512BB83629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E345B70C-CA3A-478E-A970-918C1EA08602}" type="presOf" srcId="{63B8C5CB-DA5D-4D6D-8F02-A7512BB83629}" destId="{A8EDE133-6CF7-4893-AB71-00DAE19A8C56}" srcOrd="0" destOrd="0" presId="urn:microsoft.com/office/officeart/2005/8/layout/vList2"/>
    <dgm:cxn modelId="{3244A827-6877-4A16-A3D7-A41A9EE049C8}" srcId="{27863755-0A3A-485B-82C5-2CA228A01502}" destId="{63B8C5CB-DA5D-4D6D-8F02-A7512BB83629}" srcOrd="0" destOrd="0" parTransId="{E853DEF1-3CEB-4465-AEDD-05FE087D3BAD}" sibTransId="{536159E5-11B7-451F-9AF6-ED8933D37496}"/>
    <dgm:cxn modelId="{E739697E-3754-4744-940D-B5E02782E9A3}" type="presOf" srcId="{27863755-0A3A-485B-82C5-2CA228A01502}" destId="{6BB904A6-3581-42C0-8491-D86B7B78571D}" srcOrd="0" destOrd="0" presId="urn:microsoft.com/office/officeart/2005/8/layout/vList2"/>
    <dgm:cxn modelId="{A3378E7E-B9C4-4FA2-BCFC-2D73D821F1F6}" srcId="{63B8C5CB-DA5D-4D6D-8F02-A7512BB83629}" destId="{8AAC0732-C093-4651-AA91-118AFE591865}" srcOrd="1" destOrd="0" parTransId="{5F51BFB4-098A-4B11-8822-A4546C2EECD5}" sibTransId="{3452C94D-1544-4F7D-8836-7A9B7EEF885B}"/>
    <dgm:cxn modelId="{F8AA7093-9653-4A16-AC7B-0E45ACE89568}" srcId="{63B8C5CB-DA5D-4D6D-8F02-A7512BB83629}" destId="{F7DA17F0-3434-4D16-BBF1-9B5E49035501}" srcOrd="0" destOrd="0" parTransId="{43736866-E8E4-487F-8E74-E93B5DC5D318}" sibTransId="{033E6A4F-6E6C-44E7-A0C1-8271C6D3D089}"/>
    <dgm:cxn modelId="{B11DF593-181F-4DCC-9F39-C2AECAB5A99D}" type="presOf" srcId="{F7DA17F0-3434-4D16-BBF1-9B5E49035501}" destId="{289097AC-A732-49D0-8258-576ECEDBF923}" srcOrd="0" destOrd="0" presId="urn:microsoft.com/office/officeart/2005/8/layout/vList2"/>
    <dgm:cxn modelId="{D7657896-5599-4C6B-A4BA-7F53AB7D53B7}" type="presOf" srcId="{8AAC0732-C093-4651-AA91-118AFE591865}" destId="{289097AC-A732-49D0-8258-576ECEDBF923}" srcOrd="0" destOrd="1" presId="urn:microsoft.com/office/officeart/2005/8/layout/vList2"/>
    <dgm:cxn modelId="{E0216DB2-3AC6-42FF-80FB-6060D246FB32}" type="presOf" srcId="{295BB863-D724-4C15-A49B-F585B215CFE2}" destId="{289097AC-A732-49D0-8258-576ECEDBF923}" srcOrd="0" destOrd="2" presId="urn:microsoft.com/office/officeart/2005/8/layout/vList2"/>
    <dgm:cxn modelId="{F51158B8-7F59-4BC7-91EB-914A3040ABEA}" srcId="{63B8C5CB-DA5D-4D6D-8F02-A7512BB83629}" destId="{295BB863-D724-4C15-A49B-F585B215CFE2}" srcOrd="2" destOrd="0" parTransId="{BA139D2E-5FD0-4169-8AA4-ACD386BD98B1}" sibTransId="{0B5C4BE8-CBFC-43F3-8E8B-ED09486C4766}"/>
    <dgm:cxn modelId="{1EFB8CF5-1F9C-4D45-A58D-ED7DE02FA23B}" type="presParOf" srcId="{6BB904A6-3581-42C0-8491-D86B7B78571D}" destId="{A8EDE133-6CF7-4893-AB71-00DAE19A8C56}" srcOrd="0" destOrd="0" presId="urn:microsoft.com/office/officeart/2005/8/layout/vList2"/>
    <dgm:cxn modelId="{B323F726-26D1-4D72-9DA0-C8C2B2408A1E}" type="presParOf" srcId="{6BB904A6-3581-42C0-8491-D86B7B78571D}" destId="{289097AC-A732-49D0-8258-576ECEDBF923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36E89E-E132-4A1C-B463-B077890F640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90FF1DB8-3730-449B-A56A-63515C40D2DA}">
      <dgm:prSet/>
      <dgm:spPr/>
      <dgm:t>
        <a:bodyPr/>
        <a:lstStyle/>
        <a:p>
          <a:r>
            <a:rPr lang="nl-BE" dirty="0"/>
            <a:t>The ABC dataset </a:t>
          </a:r>
          <a:r>
            <a:rPr lang="nl-BE" dirty="0" err="1"/>
            <a:t>for</a:t>
          </a:r>
          <a:r>
            <a:rPr lang="nl-BE" dirty="0"/>
            <a:t> autoencoder CAD </a:t>
          </a:r>
          <a:r>
            <a:rPr lang="nl-BE" dirty="0" err="1"/>
            <a:t>models</a:t>
          </a:r>
          <a:r>
            <a:rPr lang="nl-BE" dirty="0"/>
            <a:t>, </a:t>
          </a:r>
          <a:r>
            <a:rPr lang="nl-BE" dirty="0" err="1"/>
            <a:t>voxelized</a:t>
          </a:r>
          <a:endParaRPr lang="nl-BE" dirty="0"/>
        </a:p>
      </dgm:t>
    </dgm:pt>
    <dgm:pt modelId="{D0D46397-7A49-4BE7-AF68-479AEEADA2EB}" type="parTrans" cxnId="{1A23BFEB-76A8-4ECE-9BD9-3B4A37EA4195}">
      <dgm:prSet/>
      <dgm:spPr/>
      <dgm:t>
        <a:bodyPr/>
        <a:lstStyle/>
        <a:p>
          <a:endParaRPr lang="nl-BE"/>
        </a:p>
      </dgm:t>
    </dgm:pt>
    <dgm:pt modelId="{58C3FDDA-3E5F-4226-83F9-DF252BF48458}" type="sibTrans" cxnId="{1A23BFEB-76A8-4ECE-9BD9-3B4A37EA4195}">
      <dgm:prSet/>
      <dgm:spPr/>
      <dgm:t>
        <a:bodyPr/>
        <a:lstStyle/>
        <a:p>
          <a:endParaRPr lang="nl-BE"/>
        </a:p>
      </dgm:t>
    </dgm:pt>
    <dgm:pt modelId="{5640E45A-0EC4-496C-95EB-0629F8E3E4D9}" type="pres">
      <dgm:prSet presAssocID="{CF36E89E-E132-4A1C-B463-B077890F640A}" presName="linear" presStyleCnt="0">
        <dgm:presLayoutVars>
          <dgm:animLvl val="lvl"/>
          <dgm:resizeHandles val="exact"/>
        </dgm:presLayoutVars>
      </dgm:prSet>
      <dgm:spPr/>
    </dgm:pt>
    <dgm:pt modelId="{BF925FC3-999F-445F-9DAB-C8D8876AB3BE}" type="pres">
      <dgm:prSet presAssocID="{90FF1DB8-3730-449B-A56A-63515C40D2D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9FEC655-7A66-4A05-ADAF-D259F8E8933B}" type="presOf" srcId="{90FF1DB8-3730-449B-A56A-63515C40D2DA}" destId="{BF925FC3-999F-445F-9DAB-C8D8876AB3BE}" srcOrd="0" destOrd="0" presId="urn:microsoft.com/office/officeart/2005/8/layout/vList2"/>
    <dgm:cxn modelId="{CC91B9D9-6172-4229-9252-D92B2D1A7265}" type="presOf" srcId="{CF36E89E-E132-4A1C-B463-B077890F640A}" destId="{5640E45A-0EC4-496C-95EB-0629F8E3E4D9}" srcOrd="0" destOrd="0" presId="urn:microsoft.com/office/officeart/2005/8/layout/vList2"/>
    <dgm:cxn modelId="{1A23BFEB-76A8-4ECE-9BD9-3B4A37EA4195}" srcId="{CF36E89E-E132-4A1C-B463-B077890F640A}" destId="{90FF1DB8-3730-449B-A56A-63515C40D2DA}" srcOrd="0" destOrd="0" parTransId="{D0D46397-7A49-4BE7-AF68-479AEEADA2EB}" sibTransId="{58C3FDDA-3E5F-4226-83F9-DF252BF48458}"/>
    <dgm:cxn modelId="{DF9875EB-DE47-47B4-804E-DCF54E54A22E}" type="presParOf" srcId="{5640E45A-0EC4-496C-95EB-0629F8E3E4D9}" destId="{BF925FC3-999F-445F-9DAB-C8D8876AB3B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E88F0F-97B9-4D5B-B601-707B67C6C6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BD2AC16D-5A6C-46C5-8E4F-34843D63C5C2}">
      <dgm:prSet custT="1"/>
      <dgm:spPr/>
      <dgm:t>
        <a:bodyPr/>
        <a:lstStyle/>
        <a:p>
          <a:r>
            <a:rPr lang="nl-BE" sz="2100" dirty="0" err="1"/>
            <a:t>Moldflow</a:t>
          </a:r>
          <a:r>
            <a:rPr lang="nl-BE" sz="2100" dirty="0"/>
            <a:t> </a:t>
          </a:r>
          <a:r>
            <a:rPr lang="nl-BE" sz="2200" dirty="0" err="1"/>
            <a:t>with</a:t>
          </a:r>
          <a:r>
            <a:rPr lang="nl-BE" sz="2100" dirty="0"/>
            <a:t> different dataset</a:t>
          </a:r>
        </a:p>
      </dgm:t>
    </dgm:pt>
    <dgm:pt modelId="{2B004F25-A61A-43F2-91EB-30D572BFC015}" type="parTrans" cxnId="{70E9BCB8-5C4D-4C18-8C49-33344B8D89EB}">
      <dgm:prSet/>
      <dgm:spPr/>
      <dgm:t>
        <a:bodyPr/>
        <a:lstStyle/>
        <a:p>
          <a:endParaRPr lang="nl-BE"/>
        </a:p>
      </dgm:t>
    </dgm:pt>
    <dgm:pt modelId="{D32C65E1-9409-450B-AB24-B684732DE2D7}" type="sibTrans" cxnId="{70E9BCB8-5C4D-4C18-8C49-33344B8D89EB}">
      <dgm:prSet/>
      <dgm:spPr/>
      <dgm:t>
        <a:bodyPr/>
        <a:lstStyle/>
        <a:p>
          <a:endParaRPr lang="nl-BE"/>
        </a:p>
      </dgm:t>
    </dgm:pt>
    <dgm:pt modelId="{2DC5F76A-DE23-4748-964A-14293D0CC4BF}">
      <dgm:prSet custT="1"/>
      <dgm:spPr/>
      <dgm:t>
        <a:bodyPr/>
        <a:lstStyle/>
        <a:p>
          <a:r>
            <a:rPr lang="nl-BE" sz="1800" dirty="0"/>
            <a:t>23 </a:t>
          </a:r>
          <a:r>
            <a:rPr lang="nl-BE" sz="1800" dirty="0" err="1"/>
            <a:t>products</a:t>
          </a:r>
          <a:r>
            <a:rPr lang="nl-BE" sz="1800" dirty="0"/>
            <a:t>, 80 </a:t>
          </a:r>
          <a:r>
            <a:rPr lang="nl-BE" sz="1800" dirty="0" err="1"/>
            <a:t>simulations</a:t>
          </a:r>
          <a:r>
            <a:rPr lang="nl-BE" sz="1800" dirty="0"/>
            <a:t> </a:t>
          </a:r>
          <a:r>
            <a:rPr lang="nl-BE" sz="1800" dirty="0" err="1"/>
            <a:t>each</a:t>
          </a:r>
          <a:endParaRPr lang="nl-BE" sz="1800" dirty="0"/>
        </a:p>
      </dgm:t>
    </dgm:pt>
    <dgm:pt modelId="{6220F95C-BBB2-43C0-9A32-CC8B95C99DE8}" type="parTrans" cxnId="{51E415CF-AED8-479C-B1AE-7E7BCA3F42E7}">
      <dgm:prSet/>
      <dgm:spPr/>
      <dgm:t>
        <a:bodyPr/>
        <a:lstStyle/>
        <a:p>
          <a:endParaRPr lang="nl-BE"/>
        </a:p>
      </dgm:t>
    </dgm:pt>
    <dgm:pt modelId="{F8A76821-4970-4044-95EC-D949E100E7D4}" type="sibTrans" cxnId="{51E415CF-AED8-479C-B1AE-7E7BCA3F42E7}">
      <dgm:prSet/>
      <dgm:spPr/>
      <dgm:t>
        <a:bodyPr/>
        <a:lstStyle/>
        <a:p>
          <a:endParaRPr lang="nl-BE"/>
        </a:p>
      </dgm:t>
    </dgm:pt>
    <dgm:pt modelId="{451FB961-33AF-4FB6-9F95-63D9FC28EDA1}">
      <dgm:prSet custT="1"/>
      <dgm:spPr/>
      <dgm:t>
        <a:bodyPr/>
        <a:lstStyle/>
        <a:p>
          <a:r>
            <a:rPr lang="nl-BE" sz="1800" dirty="0"/>
            <a:t>D-</a:t>
          </a:r>
          <a:r>
            <a:rPr lang="nl-BE" sz="1800" dirty="0" err="1"/>
            <a:t>Optimal</a:t>
          </a:r>
          <a:r>
            <a:rPr lang="nl-BE" sz="1800" dirty="0"/>
            <a:t> design</a:t>
          </a:r>
        </a:p>
      </dgm:t>
    </dgm:pt>
    <dgm:pt modelId="{B356E076-C6CD-4505-98E7-47D71736306A}" type="parTrans" cxnId="{D341C9E6-B30B-4010-88CB-BC1A933FC391}">
      <dgm:prSet/>
      <dgm:spPr/>
      <dgm:t>
        <a:bodyPr/>
        <a:lstStyle/>
        <a:p>
          <a:endParaRPr lang="nl-BE"/>
        </a:p>
      </dgm:t>
    </dgm:pt>
    <dgm:pt modelId="{AC7BC0B4-3E48-45D8-921C-C8292AC2684B}" type="sibTrans" cxnId="{D341C9E6-B30B-4010-88CB-BC1A933FC391}">
      <dgm:prSet/>
      <dgm:spPr/>
      <dgm:t>
        <a:bodyPr/>
        <a:lstStyle/>
        <a:p>
          <a:endParaRPr lang="nl-BE"/>
        </a:p>
      </dgm:t>
    </dgm:pt>
    <dgm:pt modelId="{E6BD77AD-B77F-43B4-821F-C9A92C559CCC}" type="pres">
      <dgm:prSet presAssocID="{4EE88F0F-97B9-4D5B-B601-707B67C6C603}" presName="linear" presStyleCnt="0">
        <dgm:presLayoutVars>
          <dgm:animLvl val="lvl"/>
          <dgm:resizeHandles val="exact"/>
        </dgm:presLayoutVars>
      </dgm:prSet>
      <dgm:spPr/>
    </dgm:pt>
    <dgm:pt modelId="{B79BC75E-B57F-42C9-AF2F-2F84C7B866DB}" type="pres">
      <dgm:prSet presAssocID="{BD2AC16D-5A6C-46C5-8E4F-34843D63C5C2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7F7DDF4F-0949-4513-BEDC-2CD06D48382D}" type="pres">
      <dgm:prSet presAssocID="{BD2AC16D-5A6C-46C5-8E4F-34843D63C5C2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8B19614-C4E0-45DF-9AA3-715A6127B988}" type="presOf" srcId="{2DC5F76A-DE23-4748-964A-14293D0CC4BF}" destId="{7F7DDF4F-0949-4513-BEDC-2CD06D48382D}" srcOrd="0" destOrd="0" presId="urn:microsoft.com/office/officeart/2005/8/layout/vList2"/>
    <dgm:cxn modelId="{EB48CB4D-1CE6-4787-BDA6-8AF903B2C8D8}" type="presOf" srcId="{4EE88F0F-97B9-4D5B-B601-707B67C6C603}" destId="{E6BD77AD-B77F-43B4-821F-C9A92C559CCC}" srcOrd="0" destOrd="0" presId="urn:microsoft.com/office/officeart/2005/8/layout/vList2"/>
    <dgm:cxn modelId="{69F07CA1-955A-4FCE-A897-5F4BDF7A74ED}" type="presOf" srcId="{BD2AC16D-5A6C-46C5-8E4F-34843D63C5C2}" destId="{B79BC75E-B57F-42C9-AF2F-2F84C7B866DB}" srcOrd="0" destOrd="0" presId="urn:microsoft.com/office/officeart/2005/8/layout/vList2"/>
    <dgm:cxn modelId="{70E9BCB8-5C4D-4C18-8C49-33344B8D89EB}" srcId="{4EE88F0F-97B9-4D5B-B601-707B67C6C603}" destId="{BD2AC16D-5A6C-46C5-8E4F-34843D63C5C2}" srcOrd="0" destOrd="0" parTransId="{2B004F25-A61A-43F2-91EB-30D572BFC015}" sibTransId="{D32C65E1-9409-450B-AB24-B684732DE2D7}"/>
    <dgm:cxn modelId="{51E415CF-AED8-479C-B1AE-7E7BCA3F42E7}" srcId="{BD2AC16D-5A6C-46C5-8E4F-34843D63C5C2}" destId="{2DC5F76A-DE23-4748-964A-14293D0CC4BF}" srcOrd="0" destOrd="0" parTransId="{6220F95C-BBB2-43C0-9A32-CC8B95C99DE8}" sibTransId="{F8A76821-4970-4044-95EC-D949E100E7D4}"/>
    <dgm:cxn modelId="{2435A9DC-3BDF-4B5F-9609-A9D2D949C53D}" type="presOf" srcId="{451FB961-33AF-4FB6-9F95-63D9FC28EDA1}" destId="{7F7DDF4F-0949-4513-BEDC-2CD06D48382D}" srcOrd="0" destOrd="1" presId="urn:microsoft.com/office/officeart/2005/8/layout/vList2"/>
    <dgm:cxn modelId="{D341C9E6-B30B-4010-88CB-BC1A933FC391}" srcId="{2DC5F76A-DE23-4748-964A-14293D0CC4BF}" destId="{451FB961-33AF-4FB6-9F95-63D9FC28EDA1}" srcOrd="0" destOrd="0" parTransId="{B356E076-C6CD-4505-98E7-47D71736306A}" sibTransId="{AC7BC0B4-3E48-45D8-921C-C8292AC2684B}"/>
    <dgm:cxn modelId="{BEAAC691-C90B-46A0-ABFC-AD66996F3C99}" type="presParOf" srcId="{E6BD77AD-B77F-43B4-821F-C9A92C559CCC}" destId="{B79BC75E-B57F-42C9-AF2F-2F84C7B866DB}" srcOrd="0" destOrd="0" presId="urn:microsoft.com/office/officeart/2005/8/layout/vList2"/>
    <dgm:cxn modelId="{B91730F6-D321-4BD3-BE4D-FA81C4A3FD13}" type="presParOf" srcId="{E6BD77AD-B77F-43B4-821F-C9A92C559CCC}" destId="{7F7DDF4F-0949-4513-BEDC-2CD06D48382D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4A5C1F-E8B7-4147-A880-4C94AC3D4E7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nl-BE"/>
        </a:p>
      </dgm:t>
    </dgm:pt>
    <dgm:pt modelId="{3E766C9E-3B6E-4739-B9A6-18F2A7EB6FDA}">
      <dgm:prSet custT="1"/>
      <dgm:spPr/>
      <dgm:t>
        <a:bodyPr/>
        <a:lstStyle/>
        <a:p>
          <a:r>
            <a:rPr lang="nl-BE" sz="2200" dirty="0"/>
            <a:t>Manual </a:t>
          </a:r>
          <a:r>
            <a:rPr lang="nl-BE" sz="2200" dirty="0" err="1"/>
            <a:t>extraction</a:t>
          </a:r>
          <a:r>
            <a:rPr lang="nl-BE" sz="2200" dirty="0"/>
            <a:t> </a:t>
          </a:r>
          <a:r>
            <a:rPr lang="nl-BE" sz="2200" dirty="0" err="1"/>
            <a:t>for</a:t>
          </a:r>
          <a:r>
            <a:rPr lang="nl-BE" sz="2200" dirty="0"/>
            <a:t> Benchmark features </a:t>
          </a:r>
          <a:r>
            <a:rPr lang="nl-BE" sz="2200" dirty="0" err="1"/>
            <a:t>and</a:t>
          </a:r>
          <a:r>
            <a:rPr lang="nl-BE" sz="2200" dirty="0"/>
            <a:t> gate </a:t>
          </a:r>
          <a:r>
            <a:rPr lang="nl-BE" sz="2200" dirty="0" err="1"/>
            <a:t>location</a:t>
          </a:r>
          <a:r>
            <a:rPr lang="nl-BE" sz="2200" dirty="0"/>
            <a:t> parameters</a:t>
          </a:r>
        </a:p>
      </dgm:t>
    </dgm:pt>
    <dgm:pt modelId="{291E5814-D4A3-4D65-B94B-3A88A5B03DDE}" type="parTrans" cxnId="{B0E56AA1-D755-4919-8518-4F9C5D23C16F}">
      <dgm:prSet/>
      <dgm:spPr/>
      <dgm:t>
        <a:bodyPr/>
        <a:lstStyle/>
        <a:p>
          <a:endParaRPr lang="nl-BE"/>
        </a:p>
      </dgm:t>
    </dgm:pt>
    <dgm:pt modelId="{87B493B8-0FF5-40A6-A8FD-45DA5FA36067}" type="sibTrans" cxnId="{B0E56AA1-D755-4919-8518-4F9C5D23C16F}">
      <dgm:prSet/>
      <dgm:spPr/>
      <dgm:t>
        <a:bodyPr/>
        <a:lstStyle/>
        <a:p>
          <a:endParaRPr lang="nl-BE"/>
        </a:p>
      </dgm:t>
    </dgm:pt>
    <dgm:pt modelId="{897700AC-A8CC-4875-A63A-889692467A87}">
      <dgm:prSet custT="1"/>
      <dgm:spPr/>
      <dgm:t>
        <a:bodyPr/>
        <a:lstStyle/>
        <a:p>
          <a:r>
            <a:rPr lang="nl-BE" sz="1800" dirty="0" err="1"/>
            <a:t>Fusion</a:t>
          </a:r>
          <a:r>
            <a:rPr lang="nl-BE" sz="1600" dirty="0"/>
            <a:t> 360</a:t>
          </a:r>
        </a:p>
      </dgm:t>
    </dgm:pt>
    <dgm:pt modelId="{4089A505-A64A-4E54-BD10-89CD94172DE4}" type="parTrans" cxnId="{FC5A66BE-4AE9-4E81-9A68-045038DE4145}">
      <dgm:prSet/>
      <dgm:spPr/>
      <dgm:t>
        <a:bodyPr/>
        <a:lstStyle/>
        <a:p>
          <a:endParaRPr lang="nl-BE"/>
        </a:p>
      </dgm:t>
    </dgm:pt>
    <dgm:pt modelId="{A74E9391-CCFE-4D7E-97DA-5423AA1098DD}" type="sibTrans" cxnId="{FC5A66BE-4AE9-4E81-9A68-045038DE4145}">
      <dgm:prSet/>
      <dgm:spPr/>
      <dgm:t>
        <a:bodyPr/>
        <a:lstStyle/>
        <a:p>
          <a:endParaRPr lang="nl-BE"/>
        </a:p>
      </dgm:t>
    </dgm:pt>
    <dgm:pt modelId="{3D871112-E05F-4A3D-8DE4-08D3C83148C1}" type="pres">
      <dgm:prSet presAssocID="{2D4A5C1F-E8B7-4147-A880-4C94AC3D4E7A}" presName="linear" presStyleCnt="0">
        <dgm:presLayoutVars>
          <dgm:animLvl val="lvl"/>
          <dgm:resizeHandles val="exact"/>
        </dgm:presLayoutVars>
      </dgm:prSet>
      <dgm:spPr/>
    </dgm:pt>
    <dgm:pt modelId="{35734CBA-6111-4B03-BDC3-74797CE0D628}" type="pres">
      <dgm:prSet presAssocID="{3E766C9E-3B6E-4739-B9A6-18F2A7EB6FD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85508B1-87A2-455A-B54B-37225B73228C}" type="pres">
      <dgm:prSet presAssocID="{3E766C9E-3B6E-4739-B9A6-18F2A7EB6FD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A29DCB0C-B93E-46C2-AAA5-50F334DF053A}" type="presOf" srcId="{2D4A5C1F-E8B7-4147-A880-4C94AC3D4E7A}" destId="{3D871112-E05F-4A3D-8DE4-08D3C83148C1}" srcOrd="0" destOrd="0" presId="urn:microsoft.com/office/officeart/2005/8/layout/vList2"/>
    <dgm:cxn modelId="{31023C12-7D51-4639-B5B3-3B2C3F3BCD21}" type="presOf" srcId="{3E766C9E-3B6E-4739-B9A6-18F2A7EB6FDA}" destId="{35734CBA-6111-4B03-BDC3-74797CE0D628}" srcOrd="0" destOrd="0" presId="urn:microsoft.com/office/officeart/2005/8/layout/vList2"/>
    <dgm:cxn modelId="{7E8CCF6E-07C3-4ACE-A5B1-78BF154F969C}" type="presOf" srcId="{897700AC-A8CC-4875-A63A-889692467A87}" destId="{985508B1-87A2-455A-B54B-37225B73228C}" srcOrd="0" destOrd="0" presId="urn:microsoft.com/office/officeart/2005/8/layout/vList2"/>
    <dgm:cxn modelId="{B0E56AA1-D755-4919-8518-4F9C5D23C16F}" srcId="{2D4A5C1F-E8B7-4147-A880-4C94AC3D4E7A}" destId="{3E766C9E-3B6E-4739-B9A6-18F2A7EB6FDA}" srcOrd="0" destOrd="0" parTransId="{291E5814-D4A3-4D65-B94B-3A88A5B03DDE}" sibTransId="{87B493B8-0FF5-40A6-A8FD-45DA5FA36067}"/>
    <dgm:cxn modelId="{FC5A66BE-4AE9-4E81-9A68-045038DE4145}" srcId="{3E766C9E-3B6E-4739-B9A6-18F2A7EB6FDA}" destId="{897700AC-A8CC-4875-A63A-889692467A87}" srcOrd="0" destOrd="0" parTransId="{4089A505-A64A-4E54-BD10-89CD94172DE4}" sibTransId="{A74E9391-CCFE-4D7E-97DA-5423AA1098DD}"/>
    <dgm:cxn modelId="{7937F9C9-90AA-48F9-A741-18F0B043FF94}" type="presParOf" srcId="{3D871112-E05F-4A3D-8DE4-08D3C83148C1}" destId="{35734CBA-6111-4B03-BDC3-74797CE0D628}" srcOrd="0" destOrd="0" presId="urn:microsoft.com/office/officeart/2005/8/layout/vList2"/>
    <dgm:cxn modelId="{69DC7C56-4ADB-4AD8-9327-F261091A8420}" type="presParOf" srcId="{3D871112-E05F-4A3D-8DE4-08D3C83148C1}" destId="{985508B1-87A2-455A-B54B-37225B73228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8B0AE3-4FD2-4F26-9DD0-BCB69247AE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50757542-0262-4C72-B7F6-07F5AA1B8871}">
      <dgm:prSet custT="1"/>
      <dgm:spPr/>
      <dgm:t>
        <a:bodyPr/>
        <a:lstStyle/>
        <a:p>
          <a:r>
            <a:rPr lang="en-US" sz="2200" dirty="0"/>
            <a:t>Direct model</a:t>
          </a:r>
          <a:endParaRPr lang="nl-BE" sz="2200" dirty="0"/>
        </a:p>
      </dgm:t>
    </dgm:pt>
    <dgm:pt modelId="{A7FB2A75-B138-4B02-9349-63E1E8D6FB2E}" type="parTrans" cxnId="{9B71CDB0-6182-4598-855E-CE956B4C245E}">
      <dgm:prSet/>
      <dgm:spPr/>
      <dgm:t>
        <a:bodyPr/>
        <a:lstStyle/>
        <a:p>
          <a:endParaRPr lang="nl-BE"/>
        </a:p>
      </dgm:t>
    </dgm:pt>
    <dgm:pt modelId="{03A926FA-BC4B-410A-8056-D38AD78442BB}" type="sibTrans" cxnId="{9B71CDB0-6182-4598-855E-CE956B4C245E}">
      <dgm:prSet/>
      <dgm:spPr/>
      <dgm:t>
        <a:bodyPr/>
        <a:lstStyle/>
        <a:p>
          <a:endParaRPr lang="nl-BE"/>
        </a:p>
      </dgm:t>
    </dgm:pt>
    <dgm:pt modelId="{351ECC1F-5031-4C28-8D72-0FACE412F8FF}">
      <dgm:prSet custT="1"/>
      <dgm:spPr/>
      <dgm:t>
        <a:bodyPr/>
        <a:lstStyle/>
        <a:p>
          <a:r>
            <a:rPr lang="en-US" sz="1800" dirty="0"/>
            <a:t>Best for warpage / shrinkage</a:t>
          </a:r>
          <a:endParaRPr lang="nl-BE" sz="1800" dirty="0"/>
        </a:p>
      </dgm:t>
    </dgm:pt>
    <dgm:pt modelId="{7CA34D13-14D4-4E65-86B0-28546F9AD406}" type="parTrans" cxnId="{49E5DF8D-A557-45DB-B384-81C3CB41CAB3}">
      <dgm:prSet/>
      <dgm:spPr/>
      <dgm:t>
        <a:bodyPr/>
        <a:lstStyle/>
        <a:p>
          <a:endParaRPr lang="nl-BE"/>
        </a:p>
      </dgm:t>
    </dgm:pt>
    <dgm:pt modelId="{FC8AC5F1-13B8-4479-9771-95F6422C1143}" type="sibTrans" cxnId="{49E5DF8D-A557-45DB-B384-81C3CB41CAB3}">
      <dgm:prSet/>
      <dgm:spPr/>
      <dgm:t>
        <a:bodyPr/>
        <a:lstStyle/>
        <a:p>
          <a:endParaRPr lang="nl-BE"/>
        </a:p>
      </dgm:t>
    </dgm:pt>
    <dgm:pt modelId="{71FCEBDB-AD2D-480F-9C71-72D2C741B0FF}">
      <dgm:prSet custT="1"/>
      <dgm:spPr/>
      <dgm:t>
        <a:bodyPr/>
        <a:lstStyle/>
        <a:p>
          <a:r>
            <a:rPr lang="en-US" sz="2200" dirty="0"/>
            <a:t>Benchmark model </a:t>
          </a:r>
          <a:endParaRPr lang="nl-BE" sz="2200" dirty="0"/>
        </a:p>
      </dgm:t>
    </dgm:pt>
    <dgm:pt modelId="{4607801D-0CA8-4212-B50C-A19203BB120D}" type="parTrans" cxnId="{BD8B86BD-F378-49F2-B313-432C4352E51C}">
      <dgm:prSet/>
      <dgm:spPr/>
      <dgm:t>
        <a:bodyPr/>
        <a:lstStyle/>
        <a:p>
          <a:endParaRPr lang="nl-BE"/>
        </a:p>
      </dgm:t>
    </dgm:pt>
    <dgm:pt modelId="{C67318DA-0EA0-4764-98E3-13C2D837F27B}" type="sibTrans" cxnId="{BD8B86BD-F378-49F2-B313-432C4352E51C}">
      <dgm:prSet/>
      <dgm:spPr/>
      <dgm:t>
        <a:bodyPr/>
        <a:lstStyle/>
        <a:p>
          <a:endParaRPr lang="nl-BE"/>
        </a:p>
      </dgm:t>
    </dgm:pt>
    <dgm:pt modelId="{B9628274-30EC-4204-8770-7E3CCBBFD547}">
      <dgm:prSet custT="1"/>
      <dgm:spPr/>
      <dgm:t>
        <a:bodyPr/>
        <a:lstStyle/>
        <a:p>
          <a:r>
            <a:rPr lang="en-US" sz="1800" dirty="0"/>
            <a:t>Best for cavity </a:t>
          </a:r>
          <a:r>
            <a:rPr lang="en-US" sz="1800" baseline="0" dirty="0"/>
            <a:t>weight</a:t>
          </a:r>
          <a:endParaRPr lang="nl-BE" sz="1800" baseline="0" dirty="0"/>
        </a:p>
      </dgm:t>
    </dgm:pt>
    <dgm:pt modelId="{C9371771-1095-4C31-BCE7-B72F3743395B}" type="parTrans" cxnId="{35BE1BB2-29E5-4473-885F-1D80E3547BD4}">
      <dgm:prSet/>
      <dgm:spPr/>
      <dgm:t>
        <a:bodyPr/>
        <a:lstStyle/>
        <a:p>
          <a:endParaRPr lang="nl-BE"/>
        </a:p>
      </dgm:t>
    </dgm:pt>
    <dgm:pt modelId="{16E0FFB7-9347-4F3E-824E-85BA8343273D}" type="sibTrans" cxnId="{35BE1BB2-29E5-4473-885F-1D80E3547BD4}">
      <dgm:prSet/>
      <dgm:spPr/>
      <dgm:t>
        <a:bodyPr/>
        <a:lstStyle/>
        <a:p>
          <a:endParaRPr lang="nl-BE"/>
        </a:p>
      </dgm:t>
    </dgm:pt>
    <dgm:pt modelId="{A5B8093A-0004-4E4E-8384-6CCD874D8638}">
      <dgm:prSet custT="1"/>
      <dgm:spPr/>
      <dgm:t>
        <a:bodyPr/>
        <a:lstStyle/>
        <a:p>
          <a:r>
            <a:rPr lang="en-US" sz="1800" dirty="0"/>
            <a:t>Volume scalar</a:t>
          </a:r>
          <a:endParaRPr lang="nl-BE" sz="1800" dirty="0"/>
        </a:p>
      </dgm:t>
    </dgm:pt>
    <dgm:pt modelId="{CE851E85-9F35-496B-93FA-0F633724E1A3}" type="parTrans" cxnId="{91CA25ED-7554-4858-A7EE-930BB21DC0E3}">
      <dgm:prSet/>
      <dgm:spPr/>
      <dgm:t>
        <a:bodyPr/>
        <a:lstStyle/>
        <a:p>
          <a:endParaRPr lang="nl-BE"/>
        </a:p>
      </dgm:t>
    </dgm:pt>
    <dgm:pt modelId="{2E58223D-9F60-4541-8832-B20A39240472}" type="sibTrans" cxnId="{91CA25ED-7554-4858-A7EE-930BB21DC0E3}">
      <dgm:prSet/>
      <dgm:spPr/>
      <dgm:t>
        <a:bodyPr/>
        <a:lstStyle/>
        <a:p>
          <a:endParaRPr lang="nl-BE"/>
        </a:p>
      </dgm:t>
    </dgm:pt>
    <dgm:pt modelId="{25E1869E-90BC-4D0F-83B8-5D5FA94D9DFD}">
      <dgm:prSet custT="1"/>
      <dgm:spPr/>
      <dgm:t>
        <a:bodyPr/>
        <a:lstStyle/>
        <a:p>
          <a:r>
            <a:rPr lang="en-US" sz="2200" dirty="0"/>
            <a:t>No transfer learning needed for generalization anymore</a:t>
          </a:r>
          <a:endParaRPr lang="nl-BE" sz="2200" dirty="0"/>
        </a:p>
      </dgm:t>
    </dgm:pt>
    <dgm:pt modelId="{9BE1E9BA-8652-4FA3-9C91-EC9BD08A8C48}" type="parTrans" cxnId="{C3E3B10A-894F-4DEE-A091-851593F06B3D}">
      <dgm:prSet/>
      <dgm:spPr/>
      <dgm:t>
        <a:bodyPr/>
        <a:lstStyle/>
        <a:p>
          <a:endParaRPr lang="nl-BE"/>
        </a:p>
      </dgm:t>
    </dgm:pt>
    <dgm:pt modelId="{EBE8A44F-1B33-4BCF-8545-F36B82AF7355}" type="sibTrans" cxnId="{C3E3B10A-894F-4DEE-A091-851593F06B3D}">
      <dgm:prSet/>
      <dgm:spPr/>
      <dgm:t>
        <a:bodyPr/>
        <a:lstStyle/>
        <a:p>
          <a:endParaRPr lang="nl-BE"/>
        </a:p>
      </dgm:t>
    </dgm:pt>
    <dgm:pt modelId="{FEC6A13E-2A4F-40CA-AB02-9D760D4A63B6}">
      <dgm:prSet custT="1"/>
      <dgm:spPr/>
      <dgm:t>
        <a:bodyPr/>
        <a:lstStyle/>
        <a:p>
          <a:r>
            <a:rPr lang="en-US" sz="2200" dirty="0"/>
            <a:t>Useful for industrial use</a:t>
          </a:r>
          <a:endParaRPr lang="nl-BE" sz="2200" dirty="0"/>
        </a:p>
      </dgm:t>
    </dgm:pt>
    <dgm:pt modelId="{508033DE-9004-476E-9761-4199E0DA7A8A}" type="parTrans" cxnId="{28752A73-2F6E-4173-87B4-08DB9AB05EB5}">
      <dgm:prSet/>
      <dgm:spPr/>
      <dgm:t>
        <a:bodyPr/>
        <a:lstStyle/>
        <a:p>
          <a:endParaRPr lang="nl-BE"/>
        </a:p>
      </dgm:t>
    </dgm:pt>
    <dgm:pt modelId="{69C093FF-3A38-4DA8-BF0A-8DD6309D2FFB}" type="sibTrans" cxnId="{28752A73-2F6E-4173-87B4-08DB9AB05EB5}">
      <dgm:prSet/>
      <dgm:spPr/>
      <dgm:t>
        <a:bodyPr/>
        <a:lstStyle/>
        <a:p>
          <a:endParaRPr lang="nl-BE"/>
        </a:p>
      </dgm:t>
    </dgm:pt>
    <dgm:pt modelId="{200590CF-4CF0-4295-AFB8-EDD48B1DD62E}" type="pres">
      <dgm:prSet presAssocID="{158B0AE3-4FD2-4F26-9DD0-BCB69247AECE}" presName="linear" presStyleCnt="0">
        <dgm:presLayoutVars>
          <dgm:animLvl val="lvl"/>
          <dgm:resizeHandles val="exact"/>
        </dgm:presLayoutVars>
      </dgm:prSet>
      <dgm:spPr/>
    </dgm:pt>
    <dgm:pt modelId="{AC5B54EC-1C82-411D-9F2C-FD07E72A1959}" type="pres">
      <dgm:prSet presAssocID="{50757542-0262-4C72-B7F6-07F5AA1B887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33A644B0-EA7E-43A5-A1E7-64D01A9C2469}" type="pres">
      <dgm:prSet presAssocID="{50757542-0262-4C72-B7F6-07F5AA1B8871}" presName="childText" presStyleLbl="revTx" presStyleIdx="0" presStyleCnt="3">
        <dgm:presLayoutVars>
          <dgm:bulletEnabled val="1"/>
        </dgm:presLayoutVars>
      </dgm:prSet>
      <dgm:spPr/>
    </dgm:pt>
    <dgm:pt modelId="{5F6D191B-FAF3-4F77-8838-FC84AD26A70C}" type="pres">
      <dgm:prSet presAssocID="{71FCEBDB-AD2D-480F-9C71-72D2C741B0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F7CA12D-12AA-4169-AFDE-DA1A5FE6EF91}" type="pres">
      <dgm:prSet presAssocID="{71FCEBDB-AD2D-480F-9C71-72D2C741B0FF}" presName="childText" presStyleLbl="revTx" presStyleIdx="1" presStyleCnt="3">
        <dgm:presLayoutVars>
          <dgm:bulletEnabled val="1"/>
        </dgm:presLayoutVars>
      </dgm:prSet>
      <dgm:spPr/>
    </dgm:pt>
    <dgm:pt modelId="{4DBCB636-BC59-461D-9498-EB30511BF73B}" type="pres">
      <dgm:prSet presAssocID="{25E1869E-90BC-4D0F-83B8-5D5FA94D9DF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7D87EA2-2D6C-4EDC-B657-16888C83DD2A}" type="pres">
      <dgm:prSet presAssocID="{25E1869E-90BC-4D0F-83B8-5D5FA94D9DF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C3E3B10A-894F-4DEE-A091-851593F06B3D}" srcId="{158B0AE3-4FD2-4F26-9DD0-BCB69247AECE}" destId="{25E1869E-90BC-4D0F-83B8-5D5FA94D9DFD}" srcOrd="2" destOrd="0" parTransId="{9BE1E9BA-8652-4FA3-9C91-EC9BD08A8C48}" sibTransId="{EBE8A44F-1B33-4BCF-8545-F36B82AF7355}"/>
    <dgm:cxn modelId="{8BC72D0F-91FD-402F-8231-4370F5E87126}" type="presOf" srcId="{25E1869E-90BC-4D0F-83B8-5D5FA94D9DFD}" destId="{4DBCB636-BC59-461D-9498-EB30511BF73B}" srcOrd="0" destOrd="0" presId="urn:microsoft.com/office/officeart/2005/8/layout/vList2"/>
    <dgm:cxn modelId="{84840D5E-BF10-40B2-857F-8DAB60A89C5E}" type="presOf" srcId="{B9628274-30EC-4204-8770-7E3CCBBFD547}" destId="{8F7CA12D-12AA-4169-AFDE-DA1A5FE6EF91}" srcOrd="0" destOrd="0" presId="urn:microsoft.com/office/officeart/2005/8/layout/vList2"/>
    <dgm:cxn modelId="{FA535542-FBB0-452C-AF06-BAF6EEAE13CC}" type="presOf" srcId="{158B0AE3-4FD2-4F26-9DD0-BCB69247AECE}" destId="{200590CF-4CF0-4295-AFB8-EDD48B1DD62E}" srcOrd="0" destOrd="0" presId="urn:microsoft.com/office/officeart/2005/8/layout/vList2"/>
    <dgm:cxn modelId="{A2AB0543-86B9-4E37-8BB1-AB6CAFC0A618}" type="presOf" srcId="{351ECC1F-5031-4C28-8D72-0FACE412F8FF}" destId="{33A644B0-EA7E-43A5-A1E7-64D01A9C2469}" srcOrd="0" destOrd="0" presId="urn:microsoft.com/office/officeart/2005/8/layout/vList2"/>
    <dgm:cxn modelId="{43555746-0942-4062-ABD2-2D517F2D16AB}" type="presOf" srcId="{71FCEBDB-AD2D-480F-9C71-72D2C741B0FF}" destId="{5F6D191B-FAF3-4F77-8838-FC84AD26A70C}" srcOrd="0" destOrd="0" presId="urn:microsoft.com/office/officeart/2005/8/layout/vList2"/>
    <dgm:cxn modelId="{28752A73-2F6E-4173-87B4-08DB9AB05EB5}" srcId="{25E1869E-90BC-4D0F-83B8-5D5FA94D9DFD}" destId="{FEC6A13E-2A4F-40CA-AB02-9D760D4A63B6}" srcOrd="0" destOrd="0" parTransId="{508033DE-9004-476E-9761-4199E0DA7A8A}" sibTransId="{69C093FF-3A38-4DA8-BF0A-8DD6309D2FFB}"/>
    <dgm:cxn modelId="{CCCFDD77-EB6E-4E63-8FC1-702A12A85A55}" type="presOf" srcId="{A5B8093A-0004-4E4E-8384-6CCD874D8638}" destId="{8F7CA12D-12AA-4169-AFDE-DA1A5FE6EF91}" srcOrd="0" destOrd="1" presId="urn:microsoft.com/office/officeart/2005/8/layout/vList2"/>
    <dgm:cxn modelId="{49E5DF8D-A557-45DB-B384-81C3CB41CAB3}" srcId="{50757542-0262-4C72-B7F6-07F5AA1B8871}" destId="{351ECC1F-5031-4C28-8D72-0FACE412F8FF}" srcOrd="0" destOrd="0" parTransId="{7CA34D13-14D4-4E65-86B0-28546F9AD406}" sibTransId="{FC8AC5F1-13B8-4479-9771-95F6422C1143}"/>
    <dgm:cxn modelId="{9B71CDB0-6182-4598-855E-CE956B4C245E}" srcId="{158B0AE3-4FD2-4F26-9DD0-BCB69247AECE}" destId="{50757542-0262-4C72-B7F6-07F5AA1B8871}" srcOrd="0" destOrd="0" parTransId="{A7FB2A75-B138-4B02-9349-63E1E8D6FB2E}" sibTransId="{03A926FA-BC4B-410A-8056-D38AD78442BB}"/>
    <dgm:cxn modelId="{35BE1BB2-29E5-4473-885F-1D80E3547BD4}" srcId="{71FCEBDB-AD2D-480F-9C71-72D2C741B0FF}" destId="{B9628274-30EC-4204-8770-7E3CCBBFD547}" srcOrd="0" destOrd="0" parTransId="{C9371771-1095-4C31-BCE7-B72F3743395B}" sibTransId="{16E0FFB7-9347-4F3E-824E-85BA8343273D}"/>
    <dgm:cxn modelId="{BD8B86BD-F378-49F2-B313-432C4352E51C}" srcId="{158B0AE3-4FD2-4F26-9DD0-BCB69247AECE}" destId="{71FCEBDB-AD2D-480F-9C71-72D2C741B0FF}" srcOrd="1" destOrd="0" parTransId="{4607801D-0CA8-4212-B50C-A19203BB120D}" sibTransId="{C67318DA-0EA0-4764-98E3-13C2D837F27B}"/>
    <dgm:cxn modelId="{513C2FC2-6BD3-4A3E-83CC-A2D068AA4646}" type="presOf" srcId="{FEC6A13E-2A4F-40CA-AB02-9D760D4A63B6}" destId="{37D87EA2-2D6C-4EDC-B657-16888C83DD2A}" srcOrd="0" destOrd="0" presId="urn:microsoft.com/office/officeart/2005/8/layout/vList2"/>
    <dgm:cxn modelId="{273137DE-3681-4649-8A87-9921F4A44AB3}" type="presOf" srcId="{50757542-0262-4C72-B7F6-07F5AA1B8871}" destId="{AC5B54EC-1C82-411D-9F2C-FD07E72A1959}" srcOrd="0" destOrd="0" presId="urn:microsoft.com/office/officeart/2005/8/layout/vList2"/>
    <dgm:cxn modelId="{91CA25ED-7554-4858-A7EE-930BB21DC0E3}" srcId="{B9628274-30EC-4204-8770-7E3CCBBFD547}" destId="{A5B8093A-0004-4E4E-8384-6CCD874D8638}" srcOrd="0" destOrd="0" parTransId="{CE851E85-9F35-496B-93FA-0F633724E1A3}" sibTransId="{2E58223D-9F60-4541-8832-B20A39240472}"/>
    <dgm:cxn modelId="{C4A0F9E1-6212-425A-8C75-02116DA98D9A}" type="presParOf" srcId="{200590CF-4CF0-4295-AFB8-EDD48B1DD62E}" destId="{AC5B54EC-1C82-411D-9F2C-FD07E72A1959}" srcOrd="0" destOrd="0" presId="urn:microsoft.com/office/officeart/2005/8/layout/vList2"/>
    <dgm:cxn modelId="{580EE32C-50C6-4980-8C6A-6CD3C6554ADF}" type="presParOf" srcId="{200590CF-4CF0-4295-AFB8-EDD48B1DD62E}" destId="{33A644B0-EA7E-43A5-A1E7-64D01A9C2469}" srcOrd="1" destOrd="0" presId="urn:microsoft.com/office/officeart/2005/8/layout/vList2"/>
    <dgm:cxn modelId="{B7B00E9F-94DB-480B-9919-CAA120C155BF}" type="presParOf" srcId="{200590CF-4CF0-4295-AFB8-EDD48B1DD62E}" destId="{5F6D191B-FAF3-4F77-8838-FC84AD26A70C}" srcOrd="2" destOrd="0" presId="urn:microsoft.com/office/officeart/2005/8/layout/vList2"/>
    <dgm:cxn modelId="{0BFB87BA-186F-4225-9B1C-9E5E16BB1573}" type="presParOf" srcId="{200590CF-4CF0-4295-AFB8-EDD48B1DD62E}" destId="{8F7CA12D-12AA-4169-AFDE-DA1A5FE6EF91}" srcOrd="3" destOrd="0" presId="urn:microsoft.com/office/officeart/2005/8/layout/vList2"/>
    <dgm:cxn modelId="{E808CF18-01DE-4F7B-91C3-80399AD0780C}" type="presParOf" srcId="{200590CF-4CF0-4295-AFB8-EDD48B1DD62E}" destId="{4DBCB636-BC59-461D-9498-EB30511BF73B}" srcOrd="4" destOrd="0" presId="urn:microsoft.com/office/officeart/2005/8/layout/vList2"/>
    <dgm:cxn modelId="{94FA3050-8BFF-4FA4-A78D-D651CE9086C5}" type="presParOf" srcId="{200590CF-4CF0-4295-AFB8-EDD48B1DD62E}" destId="{37D87EA2-2D6C-4EDC-B657-16888C83DD2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7558638-F9B2-4FB3-8C4A-F12DF1CFC2E9}" type="doc">
      <dgm:prSet loTypeId="urn:microsoft.com/office/officeart/2005/8/layout/hierarchy2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739CF8F4-D680-45B3-AD47-191A4858F5CA}">
      <dgm:prSet phldrT="[Text]"/>
      <dgm:spPr/>
      <dgm:t>
        <a:bodyPr/>
        <a:lstStyle/>
        <a:p>
          <a:r>
            <a:rPr lang="en-US" dirty="0"/>
            <a:t>Extend the model</a:t>
          </a:r>
          <a:endParaRPr lang="nl-BE" dirty="0"/>
        </a:p>
      </dgm:t>
    </dgm:pt>
    <dgm:pt modelId="{4AB4B2D6-FD3D-4298-8487-C5A6B800B63C}" type="parTrans" cxnId="{A1736A7C-1949-4D7A-8269-05E3F2E20D6A}">
      <dgm:prSet/>
      <dgm:spPr/>
      <dgm:t>
        <a:bodyPr/>
        <a:lstStyle/>
        <a:p>
          <a:endParaRPr lang="nl-BE"/>
        </a:p>
      </dgm:t>
    </dgm:pt>
    <dgm:pt modelId="{F7D1A589-BB8E-4A9D-B2CF-09F7F7BEB5A2}" type="sibTrans" cxnId="{A1736A7C-1949-4D7A-8269-05E3F2E20D6A}">
      <dgm:prSet/>
      <dgm:spPr/>
      <dgm:t>
        <a:bodyPr/>
        <a:lstStyle/>
        <a:p>
          <a:endParaRPr lang="nl-BE"/>
        </a:p>
      </dgm:t>
    </dgm:pt>
    <dgm:pt modelId="{5400CCD4-56F7-4A92-A6A8-0F78676F93B9}">
      <dgm:prSet phldrT="[Text]"/>
      <dgm:spPr/>
      <dgm:t>
        <a:bodyPr/>
        <a:lstStyle/>
        <a:p>
          <a:r>
            <a:rPr lang="en-US" dirty="0"/>
            <a:t>Polymers</a:t>
          </a:r>
          <a:endParaRPr lang="nl-BE" dirty="0"/>
        </a:p>
      </dgm:t>
    </dgm:pt>
    <dgm:pt modelId="{C8199AA8-A5F9-46F1-AC37-A97402E28C8B}" type="parTrans" cxnId="{0654AF2A-30AA-48A1-898E-8D740C9E5265}">
      <dgm:prSet/>
      <dgm:spPr/>
      <dgm:t>
        <a:bodyPr/>
        <a:lstStyle/>
        <a:p>
          <a:endParaRPr lang="nl-BE"/>
        </a:p>
      </dgm:t>
    </dgm:pt>
    <dgm:pt modelId="{0F65904B-F666-4BCD-A856-D91B4189C550}" type="sibTrans" cxnId="{0654AF2A-30AA-48A1-898E-8D740C9E5265}">
      <dgm:prSet/>
      <dgm:spPr/>
      <dgm:t>
        <a:bodyPr/>
        <a:lstStyle/>
        <a:p>
          <a:endParaRPr lang="nl-BE"/>
        </a:p>
      </dgm:t>
    </dgm:pt>
    <dgm:pt modelId="{87C9CDAC-6969-4C9F-A4E7-1878B9966011}">
      <dgm:prSet phldrT="[Text]"/>
      <dgm:spPr/>
      <dgm:t>
        <a:bodyPr/>
        <a:lstStyle/>
        <a:p>
          <a:r>
            <a:rPr lang="en-US" dirty="0"/>
            <a:t>Quality metrics</a:t>
          </a:r>
          <a:endParaRPr lang="nl-BE" dirty="0"/>
        </a:p>
      </dgm:t>
    </dgm:pt>
    <dgm:pt modelId="{06C1C459-43CB-4ED2-AD7E-3A85F08E0227}" type="parTrans" cxnId="{220E1976-540B-4338-A061-F1AFB29A28C0}">
      <dgm:prSet/>
      <dgm:spPr/>
      <dgm:t>
        <a:bodyPr/>
        <a:lstStyle/>
        <a:p>
          <a:endParaRPr lang="nl-BE"/>
        </a:p>
      </dgm:t>
    </dgm:pt>
    <dgm:pt modelId="{88277F76-515D-45BD-BC17-58D13C12F078}" type="sibTrans" cxnId="{220E1976-540B-4338-A061-F1AFB29A28C0}">
      <dgm:prSet/>
      <dgm:spPr/>
      <dgm:t>
        <a:bodyPr/>
        <a:lstStyle/>
        <a:p>
          <a:endParaRPr lang="nl-BE"/>
        </a:p>
      </dgm:t>
    </dgm:pt>
    <dgm:pt modelId="{8C0B0571-4E2C-4BA7-8228-2D9130B3AD1D}">
      <dgm:prSet phldrT="[Text]"/>
      <dgm:spPr/>
      <dgm:t>
        <a:bodyPr/>
        <a:lstStyle/>
        <a:p>
          <a:r>
            <a:rPr lang="en-US" dirty="0"/>
            <a:t>Bigger product dataset</a:t>
          </a:r>
          <a:endParaRPr lang="nl-BE" dirty="0"/>
        </a:p>
      </dgm:t>
    </dgm:pt>
    <dgm:pt modelId="{E3FAA6EE-201D-43A9-9C2A-8DD7C3696679}" type="parTrans" cxnId="{B017FD2F-E6AB-4855-A015-912EB265D7A3}">
      <dgm:prSet/>
      <dgm:spPr/>
      <dgm:t>
        <a:bodyPr/>
        <a:lstStyle/>
        <a:p>
          <a:endParaRPr lang="nl-BE"/>
        </a:p>
      </dgm:t>
    </dgm:pt>
    <dgm:pt modelId="{C86CCD79-55DC-4CB8-B1DF-DFFF362703E7}" type="sibTrans" cxnId="{B017FD2F-E6AB-4855-A015-912EB265D7A3}">
      <dgm:prSet/>
      <dgm:spPr/>
      <dgm:t>
        <a:bodyPr/>
        <a:lstStyle/>
        <a:p>
          <a:endParaRPr lang="nl-BE"/>
        </a:p>
      </dgm:t>
    </dgm:pt>
    <dgm:pt modelId="{E9B64399-3A5D-4EEE-B508-12BCEDEA88F8}">
      <dgm:prSet phldrT="[Text]"/>
      <dgm:spPr/>
      <dgm:t>
        <a:bodyPr/>
        <a:lstStyle/>
        <a:p>
          <a:r>
            <a:rPr lang="en-US" dirty="0"/>
            <a:t>Include sprue and gate systems </a:t>
          </a:r>
          <a:endParaRPr lang="nl-BE" dirty="0"/>
        </a:p>
      </dgm:t>
    </dgm:pt>
    <dgm:pt modelId="{318887A1-54AB-446B-9246-303983254C09}" type="parTrans" cxnId="{B4B2FD21-8993-4104-8176-10C9DBCC4464}">
      <dgm:prSet/>
      <dgm:spPr/>
      <dgm:t>
        <a:bodyPr/>
        <a:lstStyle/>
        <a:p>
          <a:endParaRPr lang="nl-BE"/>
        </a:p>
      </dgm:t>
    </dgm:pt>
    <dgm:pt modelId="{28BF2D20-0934-42CB-9E9B-1C370AA48806}" type="sibTrans" cxnId="{B4B2FD21-8993-4104-8176-10C9DBCC4464}">
      <dgm:prSet/>
      <dgm:spPr/>
      <dgm:t>
        <a:bodyPr/>
        <a:lstStyle/>
        <a:p>
          <a:endParaRPr lang="nl-BE"/>
        </a:p>
      </dgm:t>
    </dgm:pt>
    <dgm:pt modelId="{37449E84-EE5A-4667-8A4F-0D12AD389B8E}" type="pres">
      <dgm:prSet presAssocID="{27558638-F9B2-4FB3-8C4A-F12DF1CFC2E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78036FD-5A9C-4E35-A3FC-B656EE917965}" type="pres">
      <dgm:prSet presAssocID="{739CF8F4-D680-45B3-AD47-191A4858F5CA}" presName="root1" presStyleCnt="0"/>
      <dgm:spPr/>
    </dgm:pt>
    <dgm:pt modelId="{B2535374-EEC7-4586-AF1E-0D4C231F4D88}" type="pres">
      <dgm:prSet presAssocID="{739CF8F4-D680-45B3-AD47-191A4858F5CA}" presName="LevelOneTextNode" presStyleLbl="node0" presStyleIdx="0" presStyleCnt="1">
        <dgm:presLayoutVars>
          <dgm:chPref val="3"/>
        </dgm:presLayoutVars>
      </dgm:prSet>
      <dgm:spPr/>
    </dgm:pt>
    <dgm:pt modelId="{1D64D0C7-2C39-4B82-ABA5-5514DC725C46}" type="pres">
      <dgm:prSet presAssocID="{739CF8F4-D680-45B3-AD47-191A4858F5CA}" presName="level2hierChild" presStyleCnt="0"/>
      <dgm:spPr/>
    </dgm:pt>
    <dgm:pt modelId="{BDD5C566-FA2F-4FAA-B208-7D55DE57706C}" type="pres">
      <dgm:prSet presAssocID="{C8199AA8-A5F9-46F1-AC37-A97402E28C8B}" presName="conn2-1" presStyleLbl="parChTrans1D2" presStyleIdx="0" presStyleCnt="4"/>
      <dgm:spPr/>
    </dgm:pt>
    <dgm:pt modelId="{2E07C4EE-EB9B-4DC0-AD0E-995A73844DE9}" type="pres">
      <dgm:prSet presAssocID="{C8199AA8-A5F9-46F1-AC37-A97402E28C8B}" presName="connTx" presStyleLbl="parChTrans1D2" presStyleIdx="0" presStyleCnt="4"/>
      <dgm:spPr/>
    </dgm:pt>
    <dgm:pt modelId="{1D093655-9562-4F11-B0FD-88B2B2B4101B}" type="pres">
      <dgm:prSet presAssocID="{5400CCD4-56F7-4A92-A6A8-0F78676F93B9}" presName="root2" presStyleCnt="0"/>
      <dgm:spPr/>
    </dgm:pt>
    <dgm:pt modelId="{DA0E2D04-7940-490D-9A63-A0941491B378}" type="pres">
      <dgm:prSet presAssocID="{5400CCD4-56F7-4A92-A6A8-0F78676F93B9}" presName="LevelTwoTextNode" presStyleLbl="node2" presStyleIdx="0" presStyleCnt="4">
        <dgm:presLayoutVars>
          <dgm:chPref val="3"/>
        </dgm:presLayoutVars>
      </dgm:prSet>
      <dgm:spPr/>
    </dgm:pt>
    <dgm:pt modelId="{906352D0-C067-4228-BEEB-2DE757492F60}" type="pres">
      <dgm:prSet presAssocID="{5400CCD4-56F7-4A92-A6A8-0F78676F93B9}" presName="level3hierChild" presStyleCnt="0"/>
      <dgm:spPr/>
    </dgm:pt>
    <dgm:pt modelId="{E7D45E45-5BB0-49A2-AF58-9F82BC440865}" type="pres">
      <dgm:prSet presAssocID="{06C1C459-43CB-4ED2-AD7E-3A85F08E0227}" presName="conn2-1" presStyleLbl="parChTrans1D2" presStyleIdx="1" presStyleCnt="4"/>
      <dgm:spPr/>
    </dgm:pt>
    <dgm:pt modelId="{C528A2DD-210D-4507-9C74-9397B929375F}" type="pres">
      <dgm:prSet presAssocID="{06C1C459-43CB-4ED2-AD7E-3A85F08E0227}" presName="connTx" presStyleLbl="parChTrans1D2" presStyleIdx="1" presStyleCnt="4"/>
      <dgm:spPr/>
    </dgm:pt>
    <dgm:pt modelId="{DD71F651-B27E-4AC7-B5A7-72E56A127173}" type="pres">
      <dgm:prSet presAssocID="{87C9CDAC-6969-4C9F-A4E7-1878B9966011}" presName="root2" presStyleCnt="0"/>
      <dgm:spPr/>
    </dgm:pt>
    <dgm:pt modelId="{B6D8A033-E68C-4D8A-9F4D-FEC0F5BFF8E8}" type="pres">
      <dgm:prSet presAssocID="{87C9CDAC-6969-4C9F-A4E7-1878B9966011}" presName="LevelTwoTextNode" presStyleLbl="node2" presStyleIdx="1" presStyleCnt="4">
        <dgm:presLayoutVars>
          <dgm:chPref val="3"/>
        </dgm:presLayoutVars>
      </dgm:prSet>
      <dgm:spPr/>
    </dgm:pt>
    <dgm:pt modelId="{07889E14-248E-4F9C-9D1F-9C6E22D5E3CB}" type="pres">
      <dgm:prSet presAssocID="{87C9CDAC-6969-4C9F-A4E7-1878B9966011}" presName="level3hierChild" presStyleCnt="0"/>
      <dgm:spPr/>
    </dgm:pt>
    <dgm:pt modelId="{0E7AAE0F-FF43-4BAE-907B-CCC0DFF97581}" type="pres">
      <dgm:prSet presAssocID="{E3FAA6EE-201D-43A9-9C2A-8DD7C3696679}" presName="conn2-1" presStyleLbl="parChTrans1D2" presStyleIdx="2" presStyleCnt="4"/>
      <dgm:spPr/>
    </dgm:pt>
    <dgm:pt modelId="{AA3907A8-3DF7-4A0C-A756-E38FEDDB7BA2}" type="pres">
      <dgm:prSet presAssocID="{E3FAA6EE-201D-43A9-9C2A-8DD7C3696679}" presName="connTx" presStyleLbl="parChTrans1D2" presStyleIdx="2" presStyleCnt="4"/>
      <dgm:spPr/>
    </dgm:pt>
    <dgm:pt modelId="{3950AAB3-25FB-4E63-A191-F6B3854D0AD4}" type="pres">
      <dgm:prSet presAssocID="{8C0B0571-4E2C-4BA7-8228-2D9130B3AD1D}" presName="root2" presStyleCnt="0"/>
      <dgm:spPr/>
    </dgm:pt>
    <dgm:pt modelId="{D03A709E-F72C-41F4-AB48-663BA0D838DF}" type="pres">
      <dgm:prSet presAssocID="{8C0B0571-4E2C-4BA7-8228-2D9130B3AD1D}" presName="LevelTwoTextNode" presStyleLbl="node2" presStyleIdx="2" presStyleCnt="4">
        <dgm:presLayoutVars>
          <dgm:chPref val="3"/>
        </dgm:presLayoutVars>
      </dgm:prSet>
      <dgm:spPr/>
    </dgm:pt>
    <dgm:pt modelId="{B723F3CB-0D36-4A59-BC62-FC039F717549}" type="pres">
      <dgm:prSet presAssocID="{8C0B0571-4E2C-4BA7-8228-2D9130B3AD1D}" presName="level3hierChild" presStyleCnt="0"/>
      <dgm:spPr/>
    </dgm:pt>
    <dgm:pt modelId="{4BAFB49C-1531-4ADA-84C3-5DFD36FCF7C2}" type="pres">
      <dgm:prSet presAssocID="{318887A1-54AB-446B-9246-303983254C09}" presName="conn2-1" presStyleLbl="parChTrans1D2" presStyleIdx="3" presStyleCnt="4"/>
      <dgm:spPr/>
    </dgm:pt>
    <dgm:pt modelId="{4F01B455-6AD7-4D48-A561-523BB0A5B83A}" type="pres">
      <dgm:prSet presAssocID="{318887A1-54AB-446B-9246-303983254C09}" presName="connTx" presStyleLbl="parChTrans1D2" presStyleIdx="3" presStyleCnt="4"/>
      <dgm:spPr/>
    </dgm:pt>
    <dgm:pt modelId="{5AE369E8-0016-4F71-ACB4-BF84A9831169}" type="pres">
      <dgm:prSet presAssocID="{E9B64399-3A5D-4EEE-B508-12BCEDEA88F8}" presName="root2" presStyleCnt="0"/>
      <dgm:spPr/>
    </dgm:pt>
    <dgm:pt modelId="{8ABA07BD-9E27-4EA2-8D94-5586EC93BA8D}" type="pres">
      <dgm:prSet presAssocID="{E9B64399-3A5D-4EEE-B508-12BCEDEA88F8}" presName="LevelTwoTextNode" presStyleLbl="node2" presStyleIdx="3" presStyleCnt="4">
        <dgm:presLayoutVars>
          <dgm:chPref val="3"/>
        </dgm:presLayoutVars>
      </dgm:prSet>
      <dgm:spPr/>
    </dgm:pt>
    <dgm:pt modelId="{385E57BC-488F-4945-BCEF-FB710EFD2C5C}" type="pres">
      <dgm:prSet presAssocID="{E9B64399-3A5D-4EEE-B508-12BCEDEA88F8}" presName="level3hierChild" presStyleCnt="0"/>
      <dgm:spPr/>
    </dgm:pt>
  </dgm:ptLst>
  <dgm:cxnLst>
    <dgm:cxn modelId="{F8458406-EF31-42F4-B76B-AF617BB3CD0C}" type="presOf" srcId="{E3FAA6EE-201D-43A9-9C2A-8DD7C3696679}" destId="{0E7AAE0F-FF43-4BAE-907B-CCC0DFF97581}" srcOrd="0" destOrd="0" presId="urn:microsoft.com/office/officeart/2005/8/layout/hierarchy2"/>
    <dgm:cxn modelId="{CB6A920B-3D00-42AB-805F-5F7D2467D643}" type="presOf" srcId="{27558638-F9B2-4FB3-8C4A-F12DF1CFC2E9}" destId="{37449E84-EE5A-4667-8A4F-0D12AD389B8E}" srcOrd="0" destOrd="0" presId="urn:microsoft.com/office/officeart/2005/8/layout/hierarchy2"/>
    <dgm:cxn modelId="{AFB9A321-31CB-49C5-8632-75FAB7510C7D}" type="presOf" srcId="{318887A1-54AB-446B-9246-303983254C09}" destId="{4F01B455-6AD7-4D48-A561-523BB0A5B83A}" srcOrd="1" destOrd="0" presId="urn:microsoft.com/office/officeart/2005/8/layout/hierarchy2"/>
    <dgm:cxn modelId="{B4B2FD21-8993-4104-8176-10C9DBCC4464}" srcId="{739CF8F4-D680-45B3-AD47-191A4858F5CA}" destId="{E9B64399-3A5D-4EEE-B508-12BCEDEA88F8}" srcOrd="3" destOrd="0" parTransId="{318887A1-54AB-446B-9246-303983254C09}" sibTransId="{28BF2D20-0934-42CB-9E9B-1C370AA48806}"/>
    <dgm:cxn modelId="{E246E122-2A4E-485A-9E58-95B6BDAA0B8D}" type="presOf" srcId="{318887A1-54AB-446B-9246-303983254C09}" destId="{4BAFB49C-1531-4ADA-84C3-5DFD36FCF7C2}" srcOrd="0" destOrd="0" presId="urn:microsoft.com/office/officeart/2005/8/layout/hierarchy2"/>
    <dgm:cxn modelId="{0654AF2A-30AA-48A1-898E-8D740C9E5265}" srcId="{739CF8F4-D680-45B3-AD47-191A4858F5CA}" destId="{5400CCD4-56F7-4A92-A6A8-0F78676F93B9}" srcOrd="0" destOrd="0" parTransId="{C8199AA8-A5F9-46F1-AC37-A97402E28C8B}" sibTransId="{0F65904B-F666-4BCD-A856-D91B4189C550}"/>
    <dgm:cxn modelId="{B017FD2F-E6AB-4855-A015-912EB265D7A3}" srcId="{739CF8F4-D680-45B3-AD47-191A4858F5CA}" destId="{8C0B0571-4E2C-4BA7-8228-2D9130B3AD1D}" srcOrd="2" destOrd="0" parTransId="{E3FAA6EE-201D-43A9-9C2A-8DD7C3696679}" sibTransId="{C86CCD79-55DC-4CB8-B1DF-DFFF362703E7}"/>
    <dgm:cxn modelId="{F3740A49-F3F6-4904-A3F9-FF095CF90397}" type="presOf" srcId="{E3FAA6EE-201D-43A9-9C2A-8DD7C3696679}" destId="{AA3907A8-3DF7-4A0C-A756-E38FEDDB7BA2}" srcOrd="1" destOrd="0" presId="urn:microsoft.com/office/officeart/2005/8/layout/hierarchy2"/>
    <dgm:cxn modelId="{220E1976-540B-4338-A061-F1AFB29A28C0}" srcId="{739CF8F4-D680-45B3-AD47-191A4858F5CA}" destId="{87C9CDAC-6969-4C9F-A4E7-1878B9966011}" srcOrd="1" destOrd="0" parTransId="{06C1C459-43CB-4ED2-AD7E-3A85F08E0227}" sibTransId="{88277F76-515D-45BD-BC17-58D13C12F078}"/>
    <dgm:cxn modelId="{61533159-244F-428F-A49F-6F01077F4F13}" type="presOf" srcId="{C8199AA8-A5F9-46F1-AC37-A97402E28C8B}" destId="{BDD5C566-FA2F-4FAA-B208-7D55DE57706C}" srcOrd="0" destOrd="0" presId="urn:microsoft.com/office/officeart/2005/8/layout/hierarchy2"/>
    <dgm:cxn modelId="{A1736A7C-1949-4D7A-8269-05E3F2E20D6A}" srcId="{27558638-F9B2-4FB3-8C4A-F12DF1CFC2E9}" destId="{739CF8F4-D680-45B3-AD47-191A4858F5CA}" srcOrd="0" destOrd="0" parTransId="{4AB4B2D6-FD3D-4298-8487-C5A6B800B63C}" sibTransId="{F7D1A589-BB8E-4A9D-B2CF-09F7F7BEB5A2}"/>
    <dgm:cxn modelId="{22D26F8E-D7C9-4946-A0EB-6A574716B559}" type="presOf" srcId="{E9B64399-3A5D-4EEE-B508-12BCEDEA88F8}" destId="{8ABA07BD-9E27-4EA2-8D94-5586EC93BA8D}" srcOrd="0" destOrd="0" presId="urn:microsoft.com/office/officeart/2005/8/layout/hierarchy2"/>
    <dgm:cxn modelId="{6ECE8DB4-8B70-4EA2-9D8A-6D2461CBA69D}" type="presOf" srcId="{06C1C459-43CB-4ED2-AD7E-3A85F08E0227}" destId="{C528A2DD-210D-4507-9C74-9397B929375F}" srcOrd="1" destOrd="0" presId="urn:microsoft.com/office/officeart/2005/8/layout/hierarchy2"/>
    <dgm:cxn modelId="{9F9991C5-AEED-4823-B301-B0796A8A97F9}" type="presOf" srcId="{87C9CDAC-6969-4C9F-A4E7-1878B9966011}" destId="{B6D8A033-E68C-4D8A-9F4D-FEC0F5BFF8E8}" srcOrd="0" destOrd="0" presId="urn:microsoft.com/office/officeart/2005/8/layout/hierarchy2"/>
    <dgm:cxn modelId="{B97D39CA-EED8-48EC-A6BB-CD20B1B95AF8}" type="presOf" srcId="{06C1C459-43CB-4ED2-AD7E-3A85F08E0227}" destId="{E7D45E45-5BB0-49A2-AF58-9F82BC440865}" srcOrd="0" destOrd="0" presId="urn:microsoft.com/office/officeart/2005/8/layout/hierarchy2"/>
    <dgm:cxn modelId="{80111DF6-D1B6-43F0-BFB4-C627E8D51255}" type="presOf" srcId="{739CF8F4-D680-45B3-AD47-191A4858F5CA}" destId="{B2535374-EEC7-4586-AF1E-0D4C231F4D88}" srcOrd="0" destOrd="0" presId="urn:microsoft.com/office/officeart/2005/8/layout/hierarchy2"/>
    <dgm:cxn modelId="{BEFAA0FA-8B57-4FB2-8BE4-54E7B6573CD3}" type="presOf" srcId="{C8199AA8-A5F9-46F1-AC37-A97402E28C8B}" destId="{2E07C4EE-EB9B-4DC0-AD0E-995A73844DE9}" srcOrd="1" destOrd="0" presId="urn:microsoft.com/office/officeart/2005/8/layout/hierarchy2"/>
    <dgm:cxn modelId="{696AFDFB-7C75-4002-87F5-70A51120ACD3}" type="presOf" srcId="{5400CCD4-56F7-4A92-A6A8-0F78676F93B9}" destId="{DA0E2D04-7940-490D-9A63-A0941491B378}" srcOrd="0" destOrd="0" presId="urn:microsoft.com/office/officeart/2005/8/layout/hierarchy2"/>
    <dgm:cxn modelId="{DD0D4CFD-7F4C-4A16-AF0B-C0CDCC6900AE}" type="presOf" srcId="{8C0B0571-4E2C-4BA7-8228-2D9130B3AD1D}" destId="{D03A709E-F72C-41F4-AB48-663BA0D838DF}" srcOrd="0" destOrd="0" presId="urn:microsoft.com/office/officeart/2005/8/layout/hierarchy2"/>
    <dgm:cxn modelId="{80C93251-E808-4496-B895-4A30679E4A09}" type="presParOf" srcId="{37449E84-EE5A-4667-8A4F-0D12AD389B8E}" destId="{578036FD-5A9C-4E35-A3FC-B656EE917965}" srcOrd="0" destOrd="0" presId="urn:microsoft.com/office/officeart/2005/8/layout/hierarchy2"/>
    <dgm:cxn modelId="{83FAE7A5-E88A-4124-9375-8AA64F1838C3}" type="presParOf" srcId="{578036FD-5A9C-4E35-A3FC-B656EE917965}" destId="{B2535374-EEC7-4586-AF1E-0D4C231F4D88}" srcOrd="0" destOrd="0" presId="urn:microsoft.com/office/officeart/2005/8/layout/hierarchy2"/>
    <dgm:cxn modelId="{909BF8D2-8E06-4928-B2BC-FC2CA9C29452}" type="presParOf" srcId="{578036FD-5A9C-4E35-A3FC-B656EE917965}" destId="{1D64D0C7-2C39-4B82-ABA5-5514DC725C46}" srcOrd="1" destOrd="0" presId="urn:microsoft.com/office/officeart/2005/8/layout/hierarchy2"/>
    <dgm:cxn modelId="{3F0D33D9-4F29-42D2-B9A5-330284D68109}" type="presParOf" srcId="{1D64D0C7-2C39-4B82-ABA5-5514DC725C46}" destId="{BDD5C566-FA2F-4FAA-B208-7D55DE57706C}" srcOrd="0" destOrd="0" presId="urn:microsoft.com/office/officeart/2005/8/layout/hierarchy2"/>
    <dgm:cxn modelId="{E790E549-049E-41B2-BA67-F438F0B71823}" type="presParOf" srcId="{BDD5C566-FA2F-4FAA-B208-7D55DE57706C}" destId="{2E07C4EE-EB9B-4DC0-AD0E-995A73844DE9}" srcOrd="0" destOrd="0" presId="urn:microsoft.com/office/officeart/2005/8/layout/hierarchy2"/>
    <dgm:cxn modelId="{0FA0620A-8A7C-48EB-8AF4-AEB8579790AA}" type="presParOf" srcId="{1D64D0C7-2C39-4B82-ABA5-5514DC725C46}" destId="{1D093655-9562-4F11-B0FD-88B2B2B4101B}" srcOrd="1" destOrd="0" presId="urn:microsoft.com/office/officeart/2005/8/layout/hierarchy2"/>
    <dgm:cxn modelId="{9041BC96-FD17-499A-A9EB-C6D24A7DBA2C}" type="presParOf" srcId="{1D093655-9562-4F11-B0FD-88B2B2B4101B}" destId="{DA0E2D04-7940-490D-9A63-A0941491B378}" srcOrd="0" destOrd="0" presId="urn:microsoft.com/office/officeart/2005/8/layout/hierarchy2"/>
    <dgm:cxn modelId="{6D630A88-CA1A-485B-BCAB-D6B76DE456C9}" type="presParOf" srcId="{1D093655-9562-4F11-B0FD-88B2B2B4101B}" destId="{906352D0-C067-4228-BEEB-2DE757492F60}" srcOrd="1" destOrd="0" presId="urn:microsoft.com/office/officeart/2005/8/layout/hierarchy2"/>
    <dgm:cxn modelId="{7DE317E3-52E0-40CA-A87B-B414DCA900AA}" type="presParOf" srcId="{1D64D0C7-2C39-4B82-ABA5-5514DC725C46}" destId="{E7D45E45-5BB0-49A2-AF58-9F82BC440865}" srcOrd="2" destOrd="0" presId="urn:microsoft.com/office/officeart/2005/8/layout/hierarchy2"/>
    <dgm:cxn modelId="{2BAC4210-31D0-4D30-8775-E45473D83BB5}" type="presParOf" srcId="{E7D45E45-5BB0-49A2-AF58-9F82BC440865}" destId="{C528A2DD-210D-4507-9C74-9397B929375F}" srcOrd="0" destOrd="0" presId="urn:microsoft.com/office/officeart/2005/8/layout/hierarchy2"/>
    <dgm:cxn modelId="{4294C69D-2202-468F-8C73-4BE8448E1113}" type="presParOf" srcId="{1D64D0C7-2C39-4B82-ABA5-5514DC725C46}" destId="{DD71F651-B27E-4AC7-B5A7-72E56A127173}" srcOrd="3" destOrd="0" presId="urn:microsoft.com/office/officeart/2005/8/layout/hierarchy2"/>
    <dgm:cxn modelId="{28B27985-7C03-4653-8E51-312377DBD0BD}" type="presParOf" srcId="{DD71F651-B27E-4AC7-B5A7-72E56A127173}" destId="{B6D8A033-E68C-4D8A-9F4D-FEC0F5BFF8E8}" srcOrd="0" destOrd="0" presId="urn:microsoft.com/office/officeart/2005/8/layout/hierarchy2"/>
    <dgm:cxn modelId="{81952F1F-F6BE-41FC-A3C5-8635AEA49D97}" type="presParOf" srcId="{DD71F651-B27E-4AC7-B5A7-72E56A127173}" destId="{07889E14-248E-4F9C-9D1F-9C6E22D5E3CB}" srcOrd="1" destOrd="0" presId="urn:microsoft.com/office/officeart/2005/8/layout/hierarchy2"/>
    <dgm:cxn modelId="{AAF838DB-2553-44D2-84F9-2A918E7BE47E}" type="presParOf" srcId="{1D64D0C7-2C39-4B82-ABA5-5514DC725C46}" destId="{0E7AAE0F-FF43-4BAE-907B-CCC0DFF97581}" srcOrd="4" destOrd="0" presId="urn:microsoft.com/office/officeart/2005/8/layout/hierarchy2"/>
    <dgm:cxn modelId="{4DCE7E3B-F5D0-43A7-A642-5D9EC9E4056B}" type="presParOf" srcId="{0E7AAE0F-FF43-4BAE-907B-CCC0DFF97581}" destId="{AA3907A8-3DF7-4A0C-A756-E38FEDDB7BA2}" srcOrd="0" destOrd="0" presId="urn:microsoft.com/office/officeart/2005/8/layout/hierarchy2"/>
    <dgm:cxn modelId="{959C389B-1DF6-4471-AFF4-8500EBA7090D}" type="presParOf" srcId="{1D64D0C7-2C39-4B82-ABA5-5514DC725C46}" destId="{3950AAB3-25FB-4E63-A191-F6B3854D0AD4}" srcOrd="5" destOrd="0" presId="urn:microsoft.com/office/officeart/2005/8/layout/hierarchy2"/>
    <dgm:cxn modelId="{A662EAB0-6133-4F0B-A76D-1037CEE6696C}" type="presParOf" srcId="{3950AAB3-25FB-4E63-A191-F6B3854D0AD4}" destId="{D03A709E-F72C-41F4-AB48-663BA0D838DF}" srcOrd="0" destOrd="0" presId="urn:microsoft.com/office/officeart/2005/8/layout/hierarchy2"/>
    <dgm:cxn modelId="{B5919E23-684E-4E52-876F-C37B9FA4AA9C}" type="presParOf" srcId="{3950AAB3-25FB-4E63-A191-F6B3854D0AD4}" destId="{B723F3CB-0D36-4A59-BC62-FC039F717549}" srcOrd="1" destOrd="0" presId="urn:microsoft.com/office/officeart/2005/8/layout/hierarchy2"/>
    <dgm:cxn modelId="{9BC01780-A8E1-4F38-A0F7-76C81468250E}" type="presParOf" srcId="{1D64D0C7-2C39-4B82-ABA5-5514DC725C46}" destId="{4BAFB49C-1531-4ADA-84C3-5DFD36FCF7C2}" srcOrd="6" destOrd="0" presId="urn:microsoft.com/office/officeart/2005/8/layout/hierarchy2"/>
    <dgm:cxn modelId="{E4961C9B-08C5-425F-8BB2-666EE4A06263}" type="presParOf" srcId="{4BAFB49C-1531-4ADA-84C3-5DFD36FCF7C2}" destId="{4F01B455-6AD7-4D48-A561-523BB0A5B83A}" srcOrd="0" destOrd="0" presId="urn:microsoft.com/office/officeart/2005/8/layout/hierarchy2"/>
    <dgm:cxn modelId="{ED67AF11-E448-42EB-B0FF-AE04F29378F2}" type="presParOf" srcId="{1D64D0C7-2C39-4B82-ABA5-5514DC725C46}" destId="{5AE369E8-0016-4F71-ACB4-BF84A9831169}" srcOrd="7" destOrd="0" presId="urn:microsoft.com/office/officeart/2005/8/layout/hierarchy2"/>
    <dgm:cxn modelId="{DB824CDD-3DFE-4FDE-98C0-4B16379105AC}" type="presParOf" srcId="{5AE369E8-0016-4F71-ACB4-BF84A9831169}" destId="{8ABA07BD-9E27-4EA2-8D94-5586EC93BA8D}" srcOrd="0" destOrd="0" presId="urn:microsoft.com/office/officeart/2005/8/layout/hierarchy2"/>
    <dgm:cxn modelId="{298A9C6E-0F29-46B3-A35D-B71001C90B02}" type="presParOf" srcId="{5AE369E8-0016-4F71-ACB4-BF84A9831169}" destId="{385E57BC-488F-4945-BCEF-FB710EFD2C5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B6F742-FF6D-4759-84EC-9A088FD6F958}">
      <dsp:nvSpPr>
        <dsp:cNvPr id="0" name=""/>
        <dsp:cNvSpPr/>
      </dsp:nvSpPr>
      <dsp:spPr>
        <a:xfrm>
          <a:off x="0" y="35032"/>
          <a:ext cx="110412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Context</a:t>
          </a:r>
          <a:endParaRPr lang="nl-BE" sz="2900" kern="1200"/>
        </a:p>
      </dsp:txBody>
      <dsp:txXfrm>
        <a:off x="33127" y="68159"/>
        <a:ext cx="10974946" cy="612346"/>
      </dsp:txXfrm>
    </dsp:sp>
    <dsp:sp modelId="{C88BF41A-7E64-469B-952A-8CA39C24A68B}">
      <dsp:nvSpPr>
        <dsp:cNvPr id="0" name=""/>
        <dsp:cNvSpPr/>
      </dsp:nvSpPr>
      <dsp:spPr>
        <a:xfrm>
          <a:off x="0" y="797152"/>
          <a:ext cx="110412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Quality prediction / state-of-the-art</a:t>
          </a:r>
          <a:endParaRPr lang="nl-BE" sz="2900" kern="1200"/>
        </a:p>
      </dsp:txBody>
      <dsp:txXfrm>
        <a:off x="33127" y="830279"/>
        <a:ext cx="10974946" cy="612346"/>
      </dsp:txXfrm>
    </dsp:sp>
    <dsp:sp modelId="{5D96314B-32BD-4385-AAED-BA9AF255967C}">
      <dsp:nvSpPr>
        <dsp:cNvPr id="0" name=""/>
        <dsp:cNvSpPr/>
      </dsp:nvSpPr>
      <dsp:spPr>
        <a:xfrm>
          <a:off x="0" y="1559272"/>
          <a:ext cx="110412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Methodology</a:t>
          </a:r>
          <a:endParaRPr lang="nl-BE" sz="2900" kern="1200"/>
        </a:p>
      </dsp:txBody>
      <dsp:txXfrm>
        <a:off x="33127" y="1592399"/>
        <a:ext cx="10974946" cy="612346"/>
      </dsp:txXfrm>
    </dsp:sp>
    <dsp:sp modelId="{AD4A059E-6295-41D3-BD06-BD4F1B4412FC}">
      <dsp:nvSpPr>
        <dsp:cNvPr id="0" name=""/>
        <dsp:cNvSpPr/>
      </dsp:nvSpPr>
      <dsp:spPr>
        <a:xfrm>
          <a:off x="0" y="2237872"/>
          <a:ext cx="11041200" cy="750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0558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baseline="0"/>
            <a:t>Data Collection</a:t>
          </a:r>
          <a:endParaRPr lang="nl-BE" sz="2300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baseline="0"/>
            <a:t>Thesis Models</a:t>
          </a:r>
          <a:endParaRPr lang="nl-BE" sz="2300" kern="1200"/>
        </a:p>
      </dsp:txBody>
      <dsp:txXfrm>
        <a:off x="0" y="2237872"/>
        <a:ext cx="11041200" cy="750375"/>
      </dsp:txXfrm>
    </dsp:sp>
    <dsp:sp modelId="{CF1FCE03-23AA-4B94-BA78-1B3CE6A31D9D}">
      <dsp:nvSpPr>
        <dsp:cNvPr id="0" name=""/>
        <dsp:cNvSpPr/>
      </dsp:nvSpPr>
      <dsp:spPr>
        <a:xfrm>
          <a:off x="0" y="2988247"/>
          <a:ext cx="110412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Results</a:t>
          </a:r>
          <a:endParaRPr lang="nl-BE" sz="2900" kern="1200"/>
        </a:p>
      </dsp:txBody>
      <dsp:txXfrm>
        <a:off x="33127" y="3021374"/>
        <a:ext cx="10974946" cy="612346"/>
      </dsp:txXfrm>
    </dsp:sp>
    <dsp:sp modelId="{F85C876D-ACD1-4A9A-AEF8-04C4717B3813}">
      <dsp:nvSpPr>
        <dsp:cNvPr id="0" name=""/>
        <dsp:cNvSpPr/>
      </dsp:nvSpPr>
      <dsp:spPr>
        <a:xfrm>
          <a:off x="0" y="3750367"/>
          <a:ext cx="11041200" cy="678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baseline="0"/>
            <a:t>Conclusion</a:t>
          </a:r>
          <a:endParaRPr lang="nl-BE" sz="2900" kern="1200"/>
        </a:p>
      </dsp:txBody>
      <dsp:txXfrm>
        <a:off x="33127" y="3783494"/>
        <a:ext cx="10974946" cy="6123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8EBDAC-CAA7-40ED-AB34-547FE9EA1875}">
      <dsp:nvSpPr>
        <dsp:cNvPr id="0" name=""/>
        <dsp:cNvSpPr/>
      </dsp:nvSpPr>
      <dsp:spPr>
        <a:xfrm>
          <a:off x="0" y="1539"/>
          <a:ext cx="2143947" cy="849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Still lack of generalization</a:t>
          </a:r>
          <a:endParaRPr lang="nl-BE" sz="2200" kern="1200"/>
        </a:p>
      </dsp:txBody>
      <dsp:txXfrm>
        <a:off x="41465" y="43004"/>
        <a:ext cx="2061017" cy="76649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F7726A-5B84-4855-A3C4-05D2600A3CE4}">
      <dsp:nvSpPr>
        <dsp:cNvPr id="0" name=""/>
        <dsp:cNvSpPr/>
      </dsp:nvSpPr>
      <dsp:spPr>
        <a:xfrm>
          <a:off x="10000" y="0"/>
          <a:ext cx="2989132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Add</a:t>
          </a:r>
          <a:r>
            <a:rPr lang="nl-NL" sz="1400" kern="1200" dirty="0"/>
            <a:t> </a:t>
          </a:r>
          <a:r>
            <a:rPr lang="nl-NL" sz="1400" kern="1200" dirty="0" err="1"/>
            <a:t>generalization</a:t>
          </a:r>
          <a:r>
            <a:rPr lang="nl-NL" sz="1400" kern="1200" dirty="0"/>
            <a:t> </a:t>
          </a:r>
          <a:r>
            <a:rPr lang="nl-NL" sz="1400" kern="1200" dirty="0" err="1"/>
            <a:t>with</a:t>
          </a:r>
          <a:r>
            <a:rPr lang="nl-NL" sz="1400" kern="1200" dirty="0"/>
            <a:t> </a:t>
          </a:r>
          <a:r>
            <a:rPr lang="nl-NL" sz="1400" kern="1200" dirty="0" err="1"/>
            <a:t>geometry</a:t>
          </a:r>
          <a:endParaRPr lang="nl-BE" sz="1400" kern="1200" dirty="0"/>
        </a:p>
      </dsp:txBody>
      <dsp:txXfrm>
        <a:off x="37043" y="27043"/>
        <a:ext cx="2935046" cy="869244"/>
      </dsp:txXfrm>
    </dsp:sp>
    <dsp:sp modelId="{298C30A4-3BD8-42B7-A78B-C58ED636238E}">
      <dsp:nvSpPr>
        <dsp:cNvPr id="0" name=""/>
        <dsp:cNvSpPr/>
      </dsp:nvSpPr>
      <dsp:spPr>
        <a:xfrm>
          <a:off x="3298046" y="91012"/>
          <a:ext cx="633696" cy="7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100" kern="1200"/>
        </a:p>
      </dsp:txBody>
      <dsp:txXfrm>
        <a:off x="3298046" y="239273"/>
        <a:ext cx="443587" cy="444782"/>
      </dsp:txXfrm>
    </dsp:sp>
    <dsp:sp modelId="{96C00FBC-19AA-421B-BEB5-89E43129B6A0}">
      <dsp:nvSpPr>
        <dsp:cNvPr id="0" name=""/>
        <dsp:cNvSpPr/>
      </dsp:nvSpPr>
      <dsp:spPr>
        <a:xfrm>
          <a:off x="4194785" y="0"/>
          <a:ext cx="2989132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 err="1"/>
            <a:t>Can</a:t>
          </a:r>
          <a:r>
            <a:rPr lang="nl-NL" sz="1400" kern="1200" dirty="0"/>
            <a:t> we </a:t>
          </a:r>
          <a:r>
            <a:rPr lang="nl-NL" sz="1400" b="1" kern="1200" dirty="0" err="1"/>
            <a:t>encode</a:t>
          </a:r>
          <a:r>
            <a:rPr lang="nl-NL" sz="1400" kern="1200" dirty="0"/>
            <a:t> </a:t>
          </a:r>
          <a:r>
            <a:rPr lang="nl-NL" sz="1400" kern="1200" dirty="0" err="1"/>
            <a:t>global</a:t>
          </a:r>
          <a:r>
            <a:rPr lang="nl-NL" sz="1400" kern="1200" dirty="0"/>
            <a:t> </a:t>
          </a:r>
          <a:r>
            <a:rPr lang="nl-NL" sz="1400" b="1" kern="1200" dirty="0" err="1"/>
            <a:t>geometry</a:t>
          </a:r>
          <a:r>
            <a:rPr lang="nl-NL" sz="1400" kern="1200" dirty="0"/>
            <a:t> </a:t>
          </a:r>
          <a:r>
            <a:rPr lang="nl-NL" sz="1400" kern="1200" dirty="0" err="1"/>
            <a:t>with</a:t>
          </a:r>
          <a:r>
            <a:rPr lang="nl-NL" sz="1400" kern="1200" dirty="0"/>
            <a:t> </a:t>
          </a:r>
          <a:r>
            <a:rPr lang="nl-NL" sz="1400" kern="1200" dirty="0" err="1"/>
            <a:t>an</a:t>
          </a:r>
          <a:r>
            <a:rPr lang="nl-NL" sz="1400" kern="1200" dirty="0"/>
            <a:t> </a:t>
          </a:r>
          <a:r>
            <a:rPr lang="nl-NL" sz="1400" b="1" kern="1200" dirty="0"/>
            <a:t>Autoencoder</a:t>
          </a:r>
          <a:r>
            <a:rPr lang="nl-NL" sz="1400" kern="1200" dirty="0"/>
            <a:t> </a:t>
          </a:r>
          <a:r>
            <a:rPr lang="nl-NL" sz="1400" kern="1200" dirty="0" err="1"/>
            <a:t>by</a:t>
          </a:r>
          <a:r>
            <a:rPr lang="nl-NL" sz="1400" kern="1200" dirty="0"/>
            <a:t> training on a big dataset (ABC-Dataset)?	</a:t>
          </a:r>
          <a:endParaRPr lang="nl-BE" sz="1400" kern="1200" dirty="0"/>
        </a:p>
      </dsp:txBody>
      <dsp:txXfrm>
        <a:off x="4221828" y="27043"/>
        <a:ext cx="2935046" cy="869244"/>
      </dsp:txXfrm>
    </dsp:sp>
    <dsp:sp modelId="{4C10AE93-EA43-42B9-8B22-E4E3E44B09B6}">
      <dsp:nvSpPr>
        <dsp:cNvPr id="0" name=""/>
        <dsp:cNvSpPr/>
      </dsp:nvSpPr>
      <dsp:spPr>
        <a:xfrm>
          <a:off x="7482831" y="91012"/>
          <a:ext cx="633696" cy="7413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1100" kern="1200"/>
        </a:p>
      </dsp:txBody>
      <dsp:txXfrm>
        <a:off x="7482831" y="239273"/>
        <a:ext cx="443587" cy="444782"/>
      </dsp:txXfrm>
    </dsp:sp>
    <dsp:sp modelId="{629587BB-1777-4B53-BEA7-699E60879795}">
      <dsp:nvSpPr>
        <dsp:cNvPr id="0" name=""/>
        <dsp:cNvSpPr/>
      </dsp:nvSpPr>
      <dsp:spPr>
        <a:xfrm>
          <a:off x="8379570" y="0"/>
          <a:ext cx="2989132" cy="9233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400" kern="1200" dirty="0"/>
            <a:t>MLP</a:t>
          </a:r>
          <a:endParaRPr lang="nl-BE" sz="1400" kern="1200" dirty="0"/>
        </a:p>
      </dsp:txBody>
      <dsp:txXfrm>
        <a:off x="8406613" y="27043"/>
        <a:ext cx="2935046" cy="8692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EDE133-6CF7-4893-AB71-00DAE19A8C56}">
      <dsp:nvSpPr>
        <dsp:cNvPr id="0" name=""/>
        <dsp:cNvSpPr/>
      </dsp:nvSpPr>
      <dsp:spPr>
        <a:xfrm>
          <a:off x="0" y="14061"/>
          <a:ext cx="9779579" cy="444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Benchmark system to analyze performance</a:t>
          </a:r>
          <a:endParaRPr lang="nl-BE" sz="1900" kern="1200"/>
        </a:p>
      </dsp:txBody>
      <dsp:txXfrm>
        <a:off x="21704" y="35765"/>
        <a:ext cx="9736171" cy="401192"/>
      </dsp:txXfrm>
    </dsp:sp>
    <dsp:sp modelId="{289097AC-A732-49D0-8258-576ECEDBF923}">
      <dsp:nvSpPr>
        <dsp:cNvPr id="0" name=""/>
        <dsp:cNvSpPr/>
      </dsp:nvSpPr>
      <dsp:spPr>
        <a:xfrm>
          <a:off x="0" y="458661"/>
          <a:ext cx="9779579" cy="7276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0502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1500" kern="1200"/>
            <a:t>Based on research by Lee, C., et al. (2020)</a:t>
          </a:r>
          <a:endParaRPr lang="nl-B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500" kern="1200"/>
            <a:t>Uses specific features </a:t>
          </a:r>
          <a:r>
            <a:rPr lang="nl-NL" sz="1500" kern="1200"/>
            <a:t>and same machine set parameters as thesis</a:t>
          </a:r>
          <a:endParaRPr lang="nl-BE" sz="1500" kern="120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NL" sz="1500" kern="1200"/>
            <a:t>A single MLP</a:t>
          </a:r>
          <a:endParaRPr lang="nl-BE" sz="1500" kern="1200"/>
        </a:p>
      </dsp:txBody>
      <dsp:txXfrm>
        <a:off x="0" y="458661"/>
        <a:ext cx="9779579" cy="72760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925FC3-999F-445F-9DAB-C8D8876AB3BE}">
      <dsp:nvSpPr>
        <dsp:cNvPr id="0" name=""/>
        <dsp:cNvSpPr/>
      </dsp:nvSpPr>
      <dsp:spPr>
        <a:xfrm>
          <a:off x="0" y="65765"/>
          <a:ext cx="7679303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The ABC dataset </a:t>
          </a:r>
          <a:r>
            <a:rPr lang="nl-BE" sz="2200" kern="1200" dirty="0" err="1"/>
            <a:t>for</a:t>
          </a:r>
          <a:r>
            <a:rPr lang="nl-BE" sz="2200" kern="1200" dirty="0"/>
            <a:t> autoencoder CAD </a:t>
          </a:r>
          <a:r>
            <a:rPr lang="nl-BE" sz="2200" kern="1200" dirty="0" err="1"/>
            <a:t>models</a:t>
          </a:r>
          <a:r>
            <a:rPr lang="nl-BE" sz="2200" kern="1200" dirty="0"/>
            <a:t>, </a:t>
          </a:r>
          <a:r>
            <a:rPr lang="nl-BE" sz="2200" kern="1200" dirty="0" err="1"/>
            <a:t>voxelized</a:t>
          </a:r>
          <a:endParaRPr lang="nl-BE" sz="2200" kern="1200" dirty="0"/>
        </a:p>
      </dsp:txBody>
      <dsp:txXfrm>
        <a:off x="25130" y="90895"/>
        <a:ext cx="7629043" cy="46454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9BC75E-B57F-42C9-AF2F-2F84C7B866DB}">
      <dsp:nvSpPr>
        <dsp:cNvPr id="0" name=""/>
        <dsp:cNvSpPr/>
      </dsp:nvSpPr>
      <dsp:spPr>
        <a:xfrm>
          <a:off x="0" y="966"/>
          <a:ext cx="6749001" cy="617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100" kern="1200" dirty="0" err="1"/>
            <a:t>Moldflow</a:t>
          </a:r>
          <a:r>
            <a:rPr lang="nl-BE" sz="2100" kern="1200" dirty="0"/>
            <a:t> </a:t>
          </a:r>
          <a:r>
            <a:rPr lang="nl-BE" sz="2200" kern="1200" dirty="0" err="1"/>
            <a:t>with</a:t>
          </a:r>
          <a:r>
            <a:rPr lang="nl-BE" sz="2100" kern="1200" dirty="0"/>
            <a:t> different dataset</a:t>
          </a:r>
        </a:p>
      </dsp:txBody>
      <dsp:txXfrm>
        <a:off x="30157" y="31123"/>
        <a:ext cx="6688687" cy="557446"/>
      </dsp:txXfrm>
    </dsp:sp>
    <dsp:sp modelId="{7F7DDF4F-0949-4513-BEDC-2CD06D48382D}">
      <dsp:nvSpPr>
        <dsp:cNvPr id="0" name=""/>
        <dsp:cNvSpPr/>
      </dsp:nvSpPr>
      <dsp:spPr>
        <a:xfrm>
          <a:off x="0" y="618727"/>
          <a:ext cx="6749001" cy="5806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4281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23 </a:t>
          </a:r>
          <a:r>
            <a:rPr lang="nl-BE" sz="1800" kern="1200" dirty="0" err="1"/>
            <a:t>products</a:t>
          </a:r>
          <a:r>
            <a:rPr lang="nl-BE" sz="1800" kern="1200" dirty="0"/>
            <a:t>, 80 </a:t>
          </a:r>
          <a:r>
            <a:rPr lang="nl-BE" sz="1800" kern="1200" dirty="0" err="1"/>
            <a:t>simulations</a:t>
          </a:r>
          <a:r>
            <a:rPr lang="nl-BE" sz="1800" kern="1200" dirty="0"/>
            <a:t> </a:t>
          </a:r>
          <a:r>
            <a:rPr lang="nl-BE" sz="1800" kern="1200" dirty="0" err="1"/>
            <a:t>each</a:t>
          </a:r>
          <a:endParaRPr lang="nl-BE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/>
            <a:t>D-</a:t>
          </a:r>
          <a:r>
            <a:rPr lang="nl-BE" sz="1800" kern="1200" dirty="0" err="1"/>
            <a:t>Optimal</a:t>
          </a:r>
          <a:r>
            <a:rPr lang="nl-BE" sz="1800" kern="1200" dirty="0"/>
            <a:t> design</a:t>
          </a:r>
        </a:p>
      </dsp:txBody>
      <dsp:txXfrm>
        <a:off x="0" y="618727"/>
        <a:ext cx="6749001" cy="58063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734CBA-6111-4B03-BDC3-74797CE0D628}">
      <dsp:nvSpPr>
        <dsp:cNvPr id="0" name=""/>
        <dsp:cNvSpPr/>
      </dsp:nvSpPr>
      <dsp:spPr>
        <a:xfrm>
          <a:off x="0" y="8594"/>
          <a:ext cx="5430741" cy="8353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BE" sz="2200" kern="1200" dirty="0"/>
            <a:t>Manual </a:t>
          </a:r>
          <a:r>
            <a:rPr lang="nl-BE" sz="2200" kern="1200" dirty="0" err="1"/>
            <a:t>extraction</a:t>
          </a:r>
          <a:r>
            <a:rPr lang="nl-BE" sz="2200" kern="1200" dirty="0"/>
            <a:t> </a:t>
          </a:r>
          <a:r>
            <a:rPr lang="nl-BE" sz="2200" kern="1200" dirty="0" err="1"/>
            <a:t>for</a:t>
          </a:r>
          <a:r>
            <a:rPr lang="nl-BE" sz="2200" kern="1200" dirty="0"/>
            <a:t> Benchmark features </a:t>
          </a:r>
          <a:r>
            <a:rPr lang="nl-BE" sz="2200" kern="1200" dirty="0" err="1"/>
            <a:t>and</a:t>
          </a:r>
          <a:r>
            <a:rPr lang="nl-BE" sz="2200" kern="1200" dirty="0"/>
            <a:t> gate </a:t>
          </a:r>
          <a:r>
            <a:rPr lang="nl-BE" sz="2200" kern="1200" dirty="0" err="1"/>
            <a:t>location</a:t>
          </a:r>
          <a:r>
            <a:rPr lang="nl-BE" sz="2200" kern="1200" dirty="0"/>
            <a:t> parameters</a:t>
          </a:r>
        </a:p>
      </dsp:txBody>
      <dsp:txXfrm>
        <a:off x="40780" y="49374"/>
        <a:ext cx="5349181" cy="753819"/>
      </dsp:txXfrm>
    </dsp:sp>
    <dsp:sp modelId="{985508B1-87A2-455A-B54B-37225B73228C}">
      <dsp:nvSpPr>
        <dsp:cNvPr id="0" name=""/>
        <dsp:cNvSpPr/>
      </dsp:nvSpPr>
      <dsp:spPr>
        <a:xfrm>
          <a:off x="0" y="843974"/>
          <a:ext cx="5430741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2426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nl-BE" sz="1800" kern="1200" dirty="0" err="1"/>
            <a:t>Fusion</a:t>
          </a:r>
          <a:r>
            <a:rPr lang="nl-BE" sz="1600" kern="1200" dirty="0"/>
            <a:t> 360</a:t>
          </a:r>
        </a:p>
      </dsp:txBody>
      <dsp:txXfrm>
        <a:off x="0" y="843974"/>
        <a:ext cx="5430741" cy="34776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B54EC-1C82-411D-9F2C-FD07E72A1959}">
      <dsp:nvSpPr>
        <dsp:cNvPr id="0" name=""/>
        <dsp:cNvSpPr/>
      </dsp:nvSpPr>
      <dsp:spPr>
        <a:xfrm>
          <a:off x="0" y="2161"/>
          <a:ext cx="1120832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Direct model</a:t>
          </a:r>
          <a:endParaRPr lang="nl-BE" sz="2200" kern="1200" dirty="0"/>
        </a:p>
      </dsp:txBody>
      <dsp:txXfrm>
        <a:off x="25130" y="27291"/>
        <a:ext cx="11158069" cy="464540"/>
      </dsp:txXfrm>
    </dsp:sp>
    <dsp:sp modelId="{33A644B0-EA7E-43A5-A1E7-64D01A9C2469}">
      <dsp:nvSpPr>
        <dsp:cNvPr id="0" name=""/>
        <dsp:cNvSpPr/>
      </dsp:nvSpPr>
      <dsp:spPr>
        <a:xfrm>
          <a:off x="0" y="516961"/>
          <a:ext cx="11208329" cy="331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86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Best for warpage / shrinkage</a:t>
          </a:r>
          <a:endParaRPr lang="nl-BE" sz="1800" kern="1200" dirty="0"/>
        </a:p>
      </dsp:txBody>
      <dsp:txXfrm>
        <a:off x="0" y="516961"/>
        <a:ext cx="11208329" cy="331200"/>
      </dsp:txXfrm>
    </dsp:sp>
    <dsp:sp modelId="{5F6D191B-FAF3-4F77-8838-FC84AD26A70C}">
      <dsp:nvSpPr>
        <dsp:cNvPr id="0" name=""/>
        <dsp:cNvSpPr/>
      </dsp:nvSpPr>
      <dsp:spPr>
        <a:xfrm>
          <a:off x="0" y="848161"/>
          <a:ext cx="1120832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Benchmark model </a:t>
          </a:r>
          <a:endParaRPr lang="nl-BE" sz="2200" kern="1200" dirty="0"/>
        </a:p>
      </dsp:txBody>
      <dsp:txXfrm>
        <a:off x="25130" y="873291"/>
        <a:ext cx="11158069" cy="464540"/>
      </dsp:txXfrm>
    </dsp:sp>
    <dsp:sp modelId="{8F7CA12D-12AA-4169-AFDE-DA1A5FE6EF91}">
      <dsp:nvSpPr>
        <dsp:cNvPr id="0" name=""/>
        <dsp:cNvSpPr/>
      </dsp:nvSpPr>
      <dsp:spPr>
        <a:xfrm>
          <a:off x="0" y="1362961"/>
          <a:ext cx="11208329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864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Best for cavity </a:t>
          </a:r>
          <a:r>
            <a:rPr lang="en-US" sz="1800" kern="1200" baseline="0" dirty="0"/>
            <a:t>weight</a:t>
          </a:r>
          <a:endParaRPr lang="nl-BE" sz="1800" kern="1200" baseline="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Volume scalar</a:t>
          </a:r>
          <a:endParaRPr lang="nl-BE" sz="1800" kern="1200" dirty="0"/>
        </a:p>
      </dsp:txBody>
      <dsp:txXfrm>
        <a:off x="0" y="1362961"/>
        <a:ext cx="11208329" cy="579600"/>
      </dsp:txXfrm>
    </dsp:sp>
    <dsp:sp modelId="{4DBCB636-BC59-461D-9498-EB30511BF73B}">
      <dsp:nvSpPr>
        <dsp:cNvPr id="0" name=""/>
        <dsp:cNvSpPr/>
      </dsp:nvSpPr>
      <dsp:spPr>
        <a:xfrm>
          <a:off x="0" y="1942561"/>
          <a:ext cx="11208329" cy="514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 transfer learning needed for generalization anymore</a:t>
          </a:r>
          <a:endParaRPr lang="nl-BE" sz="2200" kern="1200" dirty="0"/>
        </a:p>
      </dsp:txBody>
      <dsp:txXfrm>
        <a:off x="25130" y="1967691"/>
        <a:ext cx="11158069" cy="464540"/>
      </dsp:txXfrm>
    </dsp:sp>
    <dsp:sp modelId="{37D87EA2-2D6C-4EDC-B657-16888C83DD2A}">
      <dsp:nvSpPr>
        <dsp:cNvPr id="0" name=""/>
        <dsp:cNvSpPr/>
      </dsp:nvSpPr>
      <dsp:spPr>
        <a:xfrm>
          <a:off x="0" y="2457361"/>
          <a:ext cx="11208329" cy="3519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864" tIns="27940" rIns="156464" bIns="2794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 dirty="0"/>
            <a:t>Useful for industrial use</a:t>
          </a:r>
          <a:endParaRPr lang="nl-BE" sz="2200" kern="1200" dirty="0"/>
        </a:p>
      </dsp:txBody>
      <dsp:txXfrm>
        <a:off x="0" y="2457361"/>
        <a:ext cx="11208329" cy="3519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535374-EEC7-4586-AF1E-0D4C231F4D88}">
      <dsp:nvSpPr>
        <dsp:cNvPr id="0" name=""/>
        <dsp:cNvSpPr/>
      </dsp:nvSpPr>
      <dsp:spPr>
        <a:xfrm>
          <a:off x="384125" y="1586589"/>
          <a:ext cx="1838366" cy="919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Extend the model</a:t>
          </a:r>
          <a:endParaRPr lang="nl-BE" sz="2100" kern="1200" dirty="0"/>
        </a:p>
      </dsp:txBody>
      <dsp:txXfrm>
        <a:off x="411047" y="1613511"/>
        <a:ext cx="1784522" cy="865339"/>
      </dsp:txXfrm>
    </dsp:sp>
    <dsp:sp modelId="{BDD5C566-FA2F-4FAA-B208-7D55DE57706C}">
      <dsp:nvSpPr>
        <dsp:cNvPr id="0" name=""/>
        <dsp:cNvSpPr/>
      </dsp:nvSpPr>
      <dsp:spPr>
        <a:xfrm rot="17692822">
          <a:off x="1716261" y="1233171"/>
          <a:ext cx="17478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747807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600" kern="1200"/>
        </a:p>
      </dsp:txBody>
      <dsp:txXfrm>
        <a:off x="2546469" y="1209690"/>
        <a:ext cx="87390" cy="87390"/>
      </dsp:txXfrm>
    </dsp:sp>
    <dsp:sp modelId="{DA0E2D04-7940-490D-9A63-A0941491B378}">
      <dsp:nvSpPr>
        <dsp:cNvPr id="0" name=""/>
        <dsp:cNvSpPr/>
      </dsp:nvSpPr>
      <dsp:spPr>
        <a:xfrm>
          <a:off x="2957838" y="999"/>
          <a:ext cx="1838366" cy="919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Polymers</a:t>
          </a:r>
          <a:endParaRPr lang="nl-BE" sz="2100" kern="1200" dirty="0"/>
        </a:p>
      </dsp:txBody>
      <dsp:txXfrm>
        <a:off x="2984760" y="27921"/>
        <a:ext cx="1784522" cy="865339"/>
      </dsp:txXfrm>
    </dsp:sp>
    <dsp:sp modelId="{E7D45E45-5BB0-49A2-AF58-9F82BC440865}">
      <dsp:nvSpPr>
        <dsp:cNvPr id="0" name=""/>
        <dsp:cNvSpPr/>
      </dsp:nvSpPr>
      <dsp:spPr>
        <a:xfrm rot="19457599">
          <a:off x="2137374" y="1761701"/>
          <a:ext cx="9055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5581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500" kern="1200"/>
        </a:p>
      </dsp:txBody>
      <dsp:txXfrm>
        <a:off x="2567525" y="1759276"/>
        <a:ext cx="45279" cy="45279"/>
      </dsp:txXfrm>
    </dsp:sp>
    <dsp:sp modelId="{B6D8A033-E68C-4D8A-9F4D-FEC0F5BFF8E8}">
      <dsp:nvSpPr>
        <dsp:cNvPr id="0" name=""/>
        <dsp:cNvSpPr/>
      </dsp:nvSpPr>
      <dsp:spPr>
        <a:xfrm>
          <a:off x="2957838" y="1058059"/>
          <a:ext cx="1838366" cy="919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Quality metrics</a:t>
          </a:r>
          <a:endParaRPr lang="nl-BE" sz="2100" kern="1200" dirty="0"/>
        </a:p>
      </dsp:txBody>
      <dsp:txXfrm>
        <a:off x="2984760" y="1084981"/>
        <a:ext cx="1784522" cy="865339"/>
      </dsp:txXfrm>
    </dsp:sp>
    <dsp:sp modelId="{0E7AAE0F-FF43-4BAE-907B-CCC0DFF97581}">
      <dsp:nvSpPr>
        <dsp:cNvPr id="0" name=""/>
        <dsp:cNvSpPr/>
      </dsp:nvSpPr>
      <dsp:spPr>
        <a:xfrm rot="2142401">
          <a:off x="2137374" y="2290231"/>
          <a:ext cx="9055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05581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500" kern="1200"/>
        </a:p>
      </dsp:txBody>
      <dsp:txXfrm>
        <a:off x="2567525" y="2287807"/>
        <a:ext cx="45279" cy="45279"/>
      </dsp:txXfrm>
    </dsp:sp>
    <dsp:sp modelId="{D03A709E-F72C-41F4-AB48-663BA0D838DF}">
      <dsp:nvSpPr>
        <dsp:cNvPr id="0" name=""/>
        <dsp:cNvSpPr/>
      </dsp:nvSpPr>
      <dsp:spPr>
        <a:xfrm>
          <a:off x="2957838" y="2115120"/>
          <a:ext cx="1838366" cy="919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Bigger product dataset</a:t>
          </a:r>
          <a:endParaRPr lang="nl-BE" sz="2100" kern="1200" dirty="0"/>
        </a:p>
      </dsp:txBody>
      <dsp:txXfrm>
        <a:off x="2984760" y="2142042"/>
        <a:ext cx="1784522" cy="865339"/>
      </dsp:txXfrm>
    </dsp:sp>
    <dsp:sp modelId="{4BAFB49C-1531-4ADA-84C3-5DFD36FCF7C2}">
      <dsp:nvSpPr>
        <dsp:cNvPr id="0" name=""/>
        <dsp:cNvSpPr/>
      </dsp:nvSpPr>
      <dsp:spPr>
        <a:xfrm rot="3907178">
          <a:off x="1716261" y="2818762"/>
          <a:ext cx="1747807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747807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nl-BE" sz="600" kern="1200"/>
        </a:p>
      </dsp:txBody>
      <dsp:txXfrm>
        <a:off x="2546469" y="2795281"/>
        <a:ext cx="87390" cy="87390"/>
      </dsp:txXfrm>
    </dsp:sp>
    <dsp:sp modelId="{8ABA07BD-9E27-4EA2-8D94-5586EC93BA8D}">
      <dsp:nvSpPr>
        <dsp:cNvPr id="0" name=""/>
        <dsp:cNvSpPr/>
      </dsp:nvSpPr>
      <dsp:spPr>
        <a:xfrm>
          <a:off x="2957838" y="3172180"/>
          <a:ext cx="1838366" cy="9191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Include sprue and gate systems </a:t>
          </a:r>
          <a:endParaRPr lang="nl-BE" sz="2100" kern="1200" dirty="0"/>
        </a:p>
      </dsp:txBody>
      <dsp:txXfrm>
        <a:off x="2984760" y="3199102"/>
        <a:ext cx="1784522" cy="8653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  <a:t>30-6-2025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9163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  <a:t>30-6-2025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4046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8262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1DF1D-0745-CAD9-2AA8-74494FD7E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9CAE8-0B54-1430-D14C-182AF48C53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42A2B3-94C4-FF55-5D5B-1A3FD4D96B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8F80A-4ED9-6DDF-4D8B-4090D9CA87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39381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93B273-94C0-54B6-E5CB-7D3624EB3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8CFCB2-570D-5721-98D2-D6E2061721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936BD4-33E7-785D-380D-923AE033E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2E2A1B-D658-9DE5-2031-575792E734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3450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9746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3111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B50F47-CA89-A9C0-1F31-4AC929E07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C61606-DF0E-4CE3-FD2A-D7A971F17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2A5D1D-2784-9551-1E4F-DC2FC69B19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FADB96-6348-9F63-2C57-A36E384FA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61522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8852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92ED4F-D840-E088-847B-54EA054A7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1B9207-55F5-82A9-5234-82F0A9D58F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28D7E5-E2D9-9308-4538-99AA071581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C5B86-1730-D3F2-42D5-E953833A28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65774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7633B-ADFE-9404-272F-9C40A3DAD7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FEFBE4-3518-A722-597B-D43D1477ED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E52ED9-A702-BB7E-AC20-A38B4C6F2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008C5-F88E-44CB-DCD9-3577716856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0441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10C94-83D2-FBE5-EFF7-0AA34FFD3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642B4-437C-9699-DFF1-16BC98CCE7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2106E7-E7A0-FDB1-96A0-5582ED84E6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6BC8E8-7FD7-F355-EEE0-AFACF1529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3970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1341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68C72-C509-094F-9AF2-94039680C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1DE9DE-C1C6-7643-0C75-0469E2CA82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B8008D-7885-B082-AD61-9141ABED05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EFFC8-3D6A-D3BA-3F01-80B090ECC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3507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732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54151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51907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FD2D4-C485-AFBF-2A88-F40EC3DD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A4F026-100E-642A-22C1-A5ACB8A5FB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6B20F2-C420-B437-DE7B-5EA6C1B1A4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6D09-112B-6683-85FF-7480CD16C4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2839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2633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954175-AAFE-4800-1EEF-41D01F114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4C696-A84D-CF9C-E2C7-C41C2B76A1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250B3A-AE34-7BC0-026B-91F48AD404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864BF2-B913-0EF3-98D4-B98990EE33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16409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A3F3E-B471-E76B-B8E0-CE32C805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443D2D-E967-F989-C9A8-A3B57DB4E8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CE5BAA-DD75-8E3F-824E-07066EEA0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9F9D8-8F54-13E2-D832-A2DAC853C1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4E32A-327F-AF4B-8E1F-209FBF93D26D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394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6177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BAE40"/>
          </p15:clr>
        </p15:guide>
        <p15:guide id="2" pos="4203">
          <p15:clr>
            <a:srgbClr val="FBAE40"/>
          </p15:clr>
        </p15:guide>
        <p15:guide id="3" orient="horz" pos="397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3320380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  <a:t>30/06/2025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322770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  <a:t>30/06/2025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  <a:t>‹#›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/>
              <a:t>Klik om de stijl te bewerken</a:t>
            </a:r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/>
              <a:t>Tekststijl van het model bewerken</a:t>
            </a:r>
          </a:p>
        </p:txBody>
      </p:sp>
    </p:spTree>
    <p:extLst>
      <p:ext uri="{BB962C8B-B14F-4D97-AF65-F5344CB8AC3E}">
        <p14:creationId xmlns:p14="http://schemas.microsoft.com/office/powerpoint/2010/main" val="3270691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F125-8D2F-407C-A946-0B214A077F46}" type="datetime1">
              <a:rPr lang="nl-BE" smtClean="0"/>
              <a:t>30/06/2025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210218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6779-A426-4C6E-B33F-12BA9B572EC4}" type="datetime1">
              <a:rPr lang="nl-BE" smtClean="0"/>
              <a:t>30/06/2025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148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4203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F61B-1080-4D20-8EAC-F5AC55182461}" type="datetime1">
              <a:rPr lang="nl-BE" smtClean="0"/>
              <a:t>30/06/2025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nl-NL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4203" userDrawn="1">
          <p15:clr>
            <a:srgbClr val="FBAE40"/>
          </p15:clr>
        </p15:guide>
        <p15:guide id="3" orient="horz" pos="36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F625-24B7-4F40-98BC-AFA043082CE9}" type="datetime1">
              <a:rPr lang="nl-BE" smtClean="0"/>
              <a:t>30/06/2025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958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42B6-1303-46D4-9581-5E95FC0B22E4}" type="datetime1">
              <a:rPr lang="nl-BE" smtClean="0"/>
              <a:t>30/06/2025</a:t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84001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976-FDFC-4D8C-ACD3-BCE6A597C36A}" type="datetime1">
              <a:rPr lang="nl-BE" smtClean="0"/>
              <a:t>30/06/2025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631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EA79-DE61-4EF0-8C65-B83CEE2687EB}" type="datetime1">
              <a:rPr lang="nl-BE" smtClean="0"/>
              <a:t>30/06/2025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772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C5B9-2DE2-43DC-AAE2-5679419BAC4A}" type="datetime1">
              <a:rPr lang="nl-BE" smtClean="0"/>
              <a:t>30/06/2025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Faculteit, departement, dienst …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BB46EC33-4D1A-4426-91DF-270C2E654CCE}" type="datetime1">
              <a:rPr lang="nl-BE" smtClean="0"/>
              <a:t>30/06/2025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3755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61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42" userDrawn="1">
          <p15:clr>
            <a:srgbClr val="F26B43"/>
          </p15:clr>
        </p15:guide>
        <p15:guide id="2" pos="7319" userDrawn="1">
          <p15:clr>
            <a:srgbClr val="F26B43"/>
          </p15:clr>
        </p15:guide>
        <p15:guide id="3" orient="horz" pos="3857" userDrawn="1">
          <p15:clr>
            <a:srgbClr val="F26B43"/>
          </p15:clr>
        </p15:guide>
        <p15:guide id="4" pos="36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/>
              <a:t>Titelstijl van model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48C250A7-EEA6-4BD5-AB95-D7BF57F3506B}" type="datetime1">
              <a:rPr lang="nl-BE" smtClean="0"/>
              <a:t>30/06/2025</a:t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nl-NL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fld id="{0A297500-7527-634B-90F4-69D0994C32B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2523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400" kern="1200" baseline="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2000" kern="1200" baseline="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defRPr sz="1800" kern="1200" baseline="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18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13" Type="http://schemas.openxmlformats.org/officeDocument/2006/relationships/diagramColors" Target="../diagrams/colors6.xml"/><Relationship Id="rId18" Type="http://schemas.openxmlformats.org/officeDocument/2006/relationships/diagramColors" Target="../diagrams/colors7.xml"/><Relationship Id="rId3" Type="http://schemas.openxmlformats.org/officeDocument/2006/relationships/image" Target="../media/image19.png"/><Relationship Id="rId21" Type="http://schemas.openxmlformats.org/officeDocument/2006/relationships/image" Target="../media/image22.png"/><Relationship Id="rId7" Type="http://schemas.openxmlformats.org/officeDocument/2006/relationships/diagramQuickStyle" Target="../diagrams/quickStyle5.xml"/><Relationship Id="rId12" Type="http://schemas.openxmlformats.org/officeDocument/2006/relationships/diagramQuickStyle" Target="../diagrams/quickStyle6.xml"/><Relationship Id="rId17" Type="http://schemas.openxmlformats.org/officeDocument/2006/relationships/diagramQuickStyle" Target="../diagrams/quickStyle7.xml"/><Relationship Id="rId2" Type="http://schemas.openxmlformats.org/officeDocument/2006/relationships/notesSlide" Target="../notesSlides/notesSlide14.xml"/><Relationship Id="rId16" Type="http://schemas.openxmlformats.org/officeDocument/2006/relationships/diagramLayout" Target="../diagrams/layout7.xm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5.xml"/><Relationship Id="rId11" Type="http://schemas.openxmlformats.org/officeDocument/2006/relationships/diagramLayout" Target="../diagrams/layout6.xml"/><Relationship Id="rId5" Type="http://schemas.openxmlformats.org/officeDocument/2006/relationships/diagramData" Target="../diagrams/data5.xml"/><Relationship Id="rId15" Type="http://schemas.openxmlformats.org/officeDocument/2006/relationships/diagramData" Target="../diagrams/data7.xml"/><Relationship Id="rId10" Type="http://schemas.openxmlformats.org/officeDocument/2006/relationships/diagramData" Target="../diagrams/data6.xml"/><Relationship Id="rId19" Type="http://schemas.microsoft.com/office/2007/relationships/diagramDrawing" Target="../diagrams/drawing7.xml"/><Relationship Id="rId4" Type="http://schemas.openxmlformats.org/officeDocument/2006/relationships/image" Target="../media/image20.png"/><Relationship Id="rId9" Type="http://schemas.microsoft.com/office/2007/relationships/diagramDrawing" Target="../diagrams/drawing5.xml"/><Relationship Id="rId14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30.png"/><Relationship Id="rId4" Type="http://schemas.openxmlformats.org/officeDocument/2006/relationships/diagramLayout" Target="../diagrams/layout9.xml"/><Relationship Id="rId9" Type="http://schemas.openxmlformats.org/officeDocument/2006/relationships/hyperlink" Target="https://prototool.com/sprue-in-injection-moldin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gif"/><Relationship Id="rId4" Type="http://schemas.openxmlformats.org/officeDocument/2006/relationships/hyperlink" Target="https://www.grandviewresearch.com/industry-analysis/social-commerce-marke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3.emf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C50D0-9335-7C4F-7A69-F5596D52D8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1147" y="368081"/>
            <a:ext cx="9116642" cy="4024798"/>
          </a:xfrm>
        </p:spPr>
        <p:txBody>
          <a:bodyPr>
            <a:normAutofit/>
          </a:bodyPr>
          <a:lstStyle/>
          <a:p>
            <a:r>
              <a:rPr lang="nl-BE" dirty="0" err="1"/>
              <a:t>Integrating</a:t>
            </a:r>
            <a:r>
              <a:rPr lang="nl-BE" dirty="0"/>
              <a:t> </a:t>
            </a:r>
            <a:r>
              <a:rPr lang="nl-BE" dirty="0" err="1"/>
              <a:t>Geometrical</a:t>
            </a:r>
            <a:r>
              <a:rPr lang="nl-BE" dirty="0"/>
              <a:t> Part </a:t>
            </a:r>
            <a:r>
              <a:rPr lang="en-US" dirty="0"/>
              <a:t>Information using Neural Network Models for Injection Molding Quality </a:t>
            </a:r>
            <a:br>
              <a:rPr lang="en-US" dirty="0"/>
            </a:br>
            <a:r>
              <a:rPr lang="en-US" dirty="0"/>
              <a:t>Prediction</a:t>
            </a:r>
            <a:endParaRPr lang="nl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783CE6-BD08-5FFA-0FE2-C74CF4E9FE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5999" y="5240400"/>
            <a:ext cx="6096524" cy="1129919"/>
          </a:xfrm>
        </p:spPr>
        <p:txBody>
          <a:bodyPr/>
          <a:lstStyle/>
          <a:p>
            <a:r>
              <a:rPr lang="en-US" sz="1600" dirty="0"/>
              <a:t>Maarten Van Roy</a:t>
            </a:r>
          </a:p>
          <a:p>
            <a:r>
              <a:rPr lang="en-US" sz="1600" dirty="0"/>
              <a:t>Promotor: Prof. Dr. Ir. Mathias Verbeke</a:t>
            </a:r>
            <a:endParaRPr lang="nl-BE" sz="1600" dirty="0"/>
          </a:p>
          <a:p>
            <a:r>
              <a:rPr lang="nl-BE" sz="1600" dirty="0"/>
              <a:t>Copromotor: Ing. Quinten </a:t>
            </a:r>
            <a:r>
              <a:rPr lang="nl-BE" sz="1600" dirty="0" err="1"/>
              <a:t>Danneels</a:t>
            </a:r>
            <a:endParaRPr lang="en-US" sz="1600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F08C717-A35D-FAA8-F56D-64EDE4580F0D}"/>
              </a:ext>
            </a:extLst>
          </p:cNvPr>
          <p:cNvSpPr txBox="1">
            <a:spLocks/>
          </p:cNvSpPr>
          <p:nvPr/>
        </p:nvSpPr>
        <p:spPr>
          <a:xfrm>
            <a:off x="5810939" y="5240399"/>
            <a:ext cx="6096524" cy="112991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42B77F42-7BCA-483E-618F-488E54DF2B40}"/>
              </a:ext>
            </a:extLst>
          </p:cNvPr>
          <p:cNvSpPr txBox="1">
            <a:spLocks/>
          </p:cNvSpPr>
          <p:nvPr/>
        </p:nvSpPr>
        <p:spPr>
          <a:xfrm>
            <a:off x="7338059" y="5245859"/>
            <a:ext cx="4782763" cy="5529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/>
              <a:buNone/>
              <a:defRPr sz="24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1600" dirty="0" err="1"/>
              <a:t>Degree</a:t>
            </a:r>
            <a:r>
              <a:rPr lang="nl-BE" sz="1600" dirty="0"/>
              <a:t> of </a:t>
            </a:r>
            <a:r>
              <a:rPr lang="en-US" sz="1600" dirty="0"/>
              <a:t>Master of Science in Artificial </a:t>
            </a:r>
            <a:r>
              <a:rPr lang="nl-BE" sz="1600" dirty="0"/>
              <a:t>Intelligence, option Engineering </a:t>
            </a:r>
            <a:r>
              <a:rPr lang="nl-BE" sz="1600" dirty="0" err="1"/>
              <a:t>and</a:t>
            </a:r>
            <a:r>
              <a:rPr lang="nl-BE" sz="1600" dirty="0"/>
              <a:t> Computer </a:t>
            </a:r>
            <a:r>
              <a:rPr lang="nl-BE" sz="1600" dirty="0" err="1"/>
              <a:t>Science</a:t>
            </a:r>
            <a:endParaRPr lang="en-US" sz="1100" dirty="0"/>
          </a:p>
        </p:txBody>
      </p:sp>
      <p:pic>
        <p:nvPicPr>
          <p:cNvPr id="7" name="Picture 6" descr="A black and white object with holes&#10;&#10;AI-generated content may be incorrect.">
            <a:extLst>
              <a:ext uri="{FF2B5EF4-FFF2-40B4-BE49-F238E27FC236}">
                <a16:creationId xmlns:a16="http://schemas.microsoft.com/office/drawing/2014/main" id="{D1847C71-B094-69A5-FDF7-DED41D37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533" y="2951979"/>
            <a:ext cx="3007338" cy="2255503"/>
          </a:xfrm>
          <a:prstGeom prst="rect">
            <a:avLst/>
          </a:prstGeom>
        </p:spPr>
      </p:pic>
      <p:pic>
        <p:nvPicPr>
          <p:cNvPr id="9" name="Picture 8" descr="A black and white cylindrical object&#10;&#10;AI-generated content may be incorrect.">
            <a:extLst>
              <a:ext uri="{FF2B5EF4-FFF2-40B4-BE49-F238E27FC236}">
                <a16:creationId xmlns:a16="http://schemas.microsoft.com/office/drawing/2014/main" id="{E9E9F416-F727-418C-F05B-725862C285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0628" y="3051975"/>
            <a:ext cx="2913708" cy="2185281"/>
          </a:xfrm>
          <a:prstGeom prst="rect">
            <a:avLst/>
          </a:prstGeom>
        </p:spPr>
      </p:pic>
      <p:pic>
        <p:nvPicPr>
          <p:cNvPr id="11" name="Picture 10" descr="A black and white object with a black background&#10;&#10;AI-generated content may be incorrect.">
            <a:extLst>
              <a:ext uri="{FF2B5EF4-FFF2-40B4-BE49-F238E27FC236}">
                <a16:creationId xmlns:a16="http://schemas.microsoft.com/office/drawing/2014/main" id="{C2BA83A2-7796-0E38-316A-B37E5EE92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1372" y="1287840"/>
            <a:ext cx="2913707" cy="2185280"/>
          </a:xfrm>
          <a:prstGeom prst="rect">
            <a:avLst/>
          </a:prstGeom>
        </p:spPr>
      </p:pic>
      <p:pic>
        <p:nvPicPr>
          <p:cNvPr id="13" name="Picture 12" descr="A circular object with a screw in the center&#10;&#10;AI-generated content may be incorrect.">
            <a:extLst>
              <a:ext uri="{FF2B5EF4-FFF2-40B4-BE49-F238E27FC236}">
                <a16:creationId xmlns:a16="http://schemas.microsoft.com/office/drawing/2014/main" id="{155E5900-5536-0B3B-4BE4-8029FED51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5906" y="1448927"/>
            <a:ext cx="2750797" cy="206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45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EF45C-EDA9-D36D-6690-3EF7E7CA91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14909E7-3A31-A8EC-E20A-8E8CB8E7F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1" y="914401"/>
            <a:ext cx="10301459" cy="5287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E6F1EF6-1D94-D41E-015A-1EA05884C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42F1DA-7612-7BA5-1BD9-B354CD6F2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302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/>
              <a:t>Methodology – Direct Latent Space Model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3B6B37A-15CB-DECF-F86C-65A65B82D96D}"/>
              </a:ext>
            </a:extLst>
          </p:cNvPr>
          <p:cNvSpPr/>
          <p:nvPr/>
        </p:nvSpPr>
        <p:spPr>
          <a:xfrm>
            <a:off x="1315142" y="4255935"/>
            <a:ext cx="4713604" cy="1429045"/>
          </a:xfrm>
          <a:prstGeom prst="rect">
            <a:avLst/>
          </a:prstGeom>
          <a:solidFill>
            <a:srgbClr val="4D698B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97D9DC-2CC7-D9AB-41A4-86AF8994E125}"/>
              </a:ext>
            </a:extLst>
          </p:cNvPr>
          <p:cNvSpPr txBox="1"/>
          <p:nvPr/>
        </p:nvSpPr>
        <p:spPr>
          <a:xfrm>
            <a:off x="1315140" y="4255935"/>
            <a:ext cx="22025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Gate Location Parameters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26671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735B17-8AEE-CD8B-0370-71C5CA86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F03BD2F-CFA6-AA92-DBCE-5047FC210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1" y="914401"/>
            <a:ext cx="10301459" cy="5287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6FA0F3-4B50-0BE6-2869-8B72D9054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D7E3CA4-857B-0EB1-4F14-57F45FE27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302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/>
              <a:t>Methodology – Direct Latent Space Model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D579560-47AF-7AD2-DA15-6C3181F5F88B}"/>
              </a:ext>
            </a:extLst>
          </p:cNvPr>
          <p:cNvSpPr/>
          <p:nvPr/>
        </p:nvSpPr>
        <p:spPr>
          <a:xfrm>
            <a:off x="9886647" y="1319918"/>
            <a:ext cx="1825624" cy="2936017"/>
          </a:xfrm>
          <a:prstGeom prst="rect">
            <a:avLst/>
          </a:prstGeom>
          <a:solidFill>
            <a:srgbClr val="3D9B63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B5F9A-7962-ACEB-23B2-98D94569CE65}"/>
              </a:ext>
            </a:extLst>
          </p:cNvPr>
          <p:cNvSpPr txBox="1"/>
          <p:nvPr/>
        </p:nvSpPr>
        <p:spPr>
          <a:xfrm>
            <a:off x="9886647" y="1340529"/>
            <a:ext cx="220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Quality Metrics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2698642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B9E7-4B06-5401-6705-59DF0B09F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9886AD-1198-C596-DA6C-C834D12D7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00" y="707119"/>
            <a:ext cx="8628728" cy="54437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0A8FEF-DEB7-92E0-DE2D-B0D0A4F0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543EEBC-3DDC-F6CB-D87B-9714F6E8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-103678"/>
            <a:ext cx="11041200" cy="1152000"/>
          </a:xfrm>
        </p:spPr>
        <p:txBody>
          <a:bodyPr/>
          <a:lstStyle/>
          <a:p>
            <a:r>
              <a:rPr lang="en-US" dirty="0"/>
              <a:t>Methodology – </a:t>
            </a:r>
            <a:r>
              <a:rPr lang="en-US" dirty="0" err="1"/>
              <a:t>SubNetwork</a:t>
            </a:r>
            <a:r>
              <a:rPr lang="en-US" dirty="0"/>
              <a:t> Model</a:t>
            </a:r>
            <a:endParaRPr lang="nl-BE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3DE56A-5AEB-3F06-916C-749498005BF6}"/>
              </a:ext>
            </a:extLst>
          </p:cNvPr>
          <p:cNvSpPr/>
          <p:nvPr/>
        </p:nvSpPr>
        <p:spPr>
          <a:xfrm>
            <a:off x="1463040" y="3164618"/>
            <a:ext cx="4168140" cy="236948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4D864A-C326-C2DE-195A-7AAC5F85820D}"/>
              </a:ext>
            </a:extLst>
          </p:cNvPr>
          <p:cNvSpPr/>
          <p:nvPr/>
        </p:nvSpPr>
        <p:spPr>
          <a:xfrm>
            <a:off x="576000" y="1211120"/>
            <a:ext cx="5055180" cy="17907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DEB15A-7822-3C6D-447A-A5CC183BE998}"/>
              </a:ext>
            </a:extLst>
          </p:cNvPr>
          <p:cNvSpPr/>
          <p:nvPr/>
        </p:nvSpPr>
        <p:spPr>
          <a:xfrm>
            <a:off x="5697965" y="786632"/>
            <a:ext cx="3589158" cy="5364248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75666D-5782-FE72-E216-25D7FA1A00BC}"/>
              </a:ext>
            </a:extLst>
          </p:cNvPr>
          <p:cNvSpPr txBox="1"/>
          <p:nvPr/>
        </p:nvSpPr>
        <p:spPr>
          <a:xfrm>
            <a:off x="576000" y="1207593"/>
            <a:ext cx="220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Geometry Network</a:t>
            </a:r>
            <a:endParaRPr lang="nl-BE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6C437F-7F40-0B85-40F4-7E160332C2EE}"/>
              </a:ext>
            </a:extLst>
          </p:cNvPr>
          <p:cNvSpPr txBox="1"/>
          <p:nvPr/>
        </p:nvSpPr>
        <p:spPr>
          <a:xfrm>
            <a:off x="7781207" y="770105"/>
            <a:ext cx="220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Fusion Network</a:t>
            </a:r>
            <a:endParaRPr lang="nl-BE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150E15-8850-3758-1B77-B7576692516F}"/>
              </a:ext>
            </a:extLst>
          </p:cNvPr>
          <p:cNvSpPr txBox="1"/>
          <p:nvPr/>
        </p:nvSpPr>
        <p:spPr>
          <a:xfrm>
            <a:off x="1463040" y="3164618"/>
            <a:ext cx="2623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Process Parameter Network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3690678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E6F6A-71DD-F005-9066-7BB02CF49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13</a:t>
            </a:fld>
            <a:endParaRPr lang="nl-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85C1DDD-2347-EC3C-AFE8-AACAA342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Methodology</a:t>
            </a:r>
            <a:r>
              <a:rPr lang="nl-NL" noProof="0" dirty="0"/>
              <a:t> - Benchmark </a:t>
            </a:r>
            <a:r>
              <a:rPr lang="nl-NL" dirty="0"/>
              <a:t>System</a:t>
            </a:r>
            <a:endParaRPr lang="nl-NL" noProof="0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C2A964-B231-7E67-1810-ED06280BB9F5}"/>
              </a:ext>
            </a:extLst>
          </p:cNvPr>
          <p:cNvGraphicFramePr/>
          <p:nvPr/>
        </p:nvGraphicFramePr>
        <p:xfrm>
          <a:off x="576000" y="1366001"/>
          <a:ext cx="9779580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24B6DD77-D46F-389A-93F7-13519D0CE4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001" y="2754402"/>
            <a:ext cx="6332628" cy="2937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C542A2-E5D7-C2FC-E179-8B984049F9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3942" y="2073704"/>
            <a:ext cx="5498057" cy="3861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5B2641-686E-1F6E-5FA9-31EF311CC488}"/>
              </a:ext>
            </a:extLst>
          </p:cNvPr>
          <p:cNvSpPr txBox="1"/>
          <p:nvPr/>
        </p:nvSpPr>
        <p:spPr>
          <a:xfrm>
            <a:off x="693420" y="6407042"/>
            <a:ext cx="10107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/>
              <a:t>Lee et al. (2020): </a:t>
            </a:r>
            <a:r>
              <a:rPr lang="en-US" sz="1050" dirty="0"/>
              <a:t>Development of Artificial Neural Network System to Recommend Process Conditions of Injection Molding for Various Geometries</a:t>
            </a:r>
            <a:endParaRPr lang="nl-BE" sz="1050" dirty="0"/>
          </a:p>
        </p:txBody>
      </p:sp>
    </p:spTree>
    <p:extLst>
      <p:ext uri="{BB962C8B-B14F-4D97-AF65-F5344CB8AC3E}">
        <p14:creationId xmlns:p14="http://schemas.microsoft.com/office/powerpoint/2010/main" val="60467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AA73F-BD5A-E351-A859-E12FC50BA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73C4C52-A589-173E-B5B7-9C7F0544E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45" y="4115618"/>
            <a:ext cx="1582309" cy="8299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B7ACB3-1F61-5306-78F7-A44E5EFE7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3070" y="4115618"/>
            <a:ext cx="638665" cy="61988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7FD412-BF2C-54FF-FE28-639CCF595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14</a:t>
            </a:fld>
            <a:endParaRPr lang="nl-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3F3C71-8DA8-2810-0051-9A78DD7D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Methodology</a:t>
            </a:r>
            <a:r>
              <a:rPr lang="nl-NL" noProof="0" dirty="0"/>
              <a:t> - Data Collection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F8844-BB66-1B4C-CF4A-14C4DAB91CA7}"/>
              </a:ext>
            </a:extLst>
          </p:cNvPr>
          <p:cNvSpPr txBox="1"/>
          <p:nvPr/>
        </p:nvSpPr>
        <p:spPr>
          <a:xfrm>
            <a:off x="693420" y="6407042"/>
            <a:ext cx="101079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/>
              <a:t>https://archive.nyu.edu/handle/2451/43778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92FEB63-B4E8-5C3C-8562-0667687E5019}"/>
              </a:ext>
            </a:extLst>
          </p:cNvPr>
          <p:cNvGraphicFramePr/>
          <p:nvPr/>
        </p:nvGraphicFramePr>
        <p:xfrm>
          <a:off x="693419" y="1296063"/>
          <a:ext cx="7679303" cy="646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D2423BF-AC7B-1130-A544-80AA11F597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2070685"/>
              </p:ext>
            </p:extLst>
          </p:nvPr>
        </p:nvGraphicFramePr>
        <p:xfrm>
          <a:off x="693419" y="3476032"/>
          <a:ext cx="6749001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9E1184EC-735B-B0E1-80DC-BE7FB47BFF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499324"/>
              </p:ext>
            </p:extLst>
          </p:nvPr>
        </p:nvGraphicFramePr>
        <p:xfrm>
          <a:off x="755374" y="4794637"/>
          <a:ext cx="5430741" cy="12003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0A8C50-8862-221C-6F23-C7429215CDC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0000" y="1942394"/>
            <a:ext cx="1754205" cy="13789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34764-4756-C844-5735-825C4EE3C7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961860" y="1886403"/>
            <a:ext cx="807058" cy="158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EA6DE20-478C-C759-6BF6-540382EA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110" y="1908036"/>
            <a:ext cx="11388702" cy="4301965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7C0AD6-0F6C-FC0F-32F1-128F87C1B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6000" y="6210000"/>
            <a:ext cx="648000" cy="648000"/>
          </a:xfrm>
        </p:spPr>
        <p:txBody>
          <a:bodyPr vert="horz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0A297500-7527-634B-90F4-69D0994C32B4}" type="slidenum">
              <a:rPr lang="nl-NL" smtClean="0"/>
              <a:pPr>
                <a:spcAft>
                  <a:spcPts val="600"/>
                </a:spcAft>
              </a:pPr>
              <a:t>15</a:t>
            </a:fld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05CF98-C215-7B5C-8D4F-05C4EC433027}"/>
              </a:ext>
            </a:extLst>
          </p:cNvPr>
          <p:cNvSpPr txBox="1"/>
          <p:nvPr/>
        </p:nvSpPr>
        <p:spPr>
          <a:xfrm>
            <a:off x="574800" y="1197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indent="-228600">
              <a:spcBef>
                <a:spcPts val="1000"/>
              </a:spcBef>
              <a:buFont typeface="Arial"/>
              <a:buChar char="•"/>
            </a:pPr>
            <a:r>
              <a:rPr lang="en-US" dirty="0" err="1">
                <a:latin typeface="Arial" charset="0"/>
              </a:rPr>
              <a:t>Optuna</a:t>
            </a:r>
            <a:r>
              <a:rPr lang="en-US" dirty="0">
                <a:latin typeface="Arial" charset="0"/>
              </a:rPr>
              <a:t> Python library</a:t>
            </a:r>
          </a:p>
          <a:p>
            <a:pPr marL="685800" lvl="1" indent="-228600">
              <a:spcBef>
                <a:spcPts val="1000"/>
              </a:spcBef>
              <a:buFont typeface="Arial"/>
              <a:buChar char="•"/>
            </a:pPr>
            <a:r>
              <a:rPr lang="en-US" dirty="0">
                <a:latin typeface="Arial" charset="0"/>
              </a:rPr>
              <a:t>Define hyperparameters to optimize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40CB203-C164-A139-3D78-F0AF1C56D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Methodology - NAS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286656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A8CC-C7AA-ABCA-085C-71FA74C3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02EADD-D0FB-E4B4-6C25-90D4913E1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16</a:t>
            </a:fld>
            <a:endParaRPr lang="nl-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9C9F1D-3401-CAD6-2B16-0109C7183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Results</a:t>
            </a:r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4D668-D09E-6E6A-14D3-121943A4FAAF}"/>
              </a:ext>
            </a:extLst>
          </p:cNvPr>
          <p:cNvSpPr txBox="1"/>
          <p:nvPr/>
        </p:nvSpPr>
        <p:spPr>
          <a:xfrm>
            <a:off x="574800" y="1359036"/>
            <a:ext cx="1131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noProof="0" dirty="0"/>
              <a:t>K-</a:t>
            </a:r>
            <a:r>
              <a:rPr lang="nl-BE" noProof="0" dirty="0" err="1"/>
              <a:t>fold</a:t>
            </a:r>
            <a:r>
              <a:rPr lang="nl-BE" noProof="0" dirty="0"/>
              <a:t> cross </a:t>
            </a:r>
            <a:r>
              <a:rPr lang="nl-BE" noProof="0" dirty="0" err="1"/>
              <a:t>validation</a:t>
            </a:r>
            <a:endParaRPr lang="nl-BE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noProof="0" dirty="0" err="1"/>
              <a:t>When</a:t>
            </a:r>
            <a:r>
              <a:rPr lang="nl-BE" noProof="0" dirty="0"/>
              <a:t> </a:t>
            </a:r>
            <a:r>
              <a:rPr lang="nl-BE" noProof="0" dirty="0" err="1"/>
              <a:t>outputs</a:t>
            </a:r>
            <a:r>
              <a:rPr lang="nl-BE" noProof="0" dirty="0"/>
              <a:t> </a:t>
            </a:r>
            <a:r>
              <a:rPr lang="nl-BE" noProof="0" dirty="0" err="1"/>
              <a:t>were</a:t>
            </a:r>
            <a:r>
              <a:rPr lang="nl-BE" noProof="0" dirty="0"/>
              <a:t> </a:t>
            </a:r>
            <a:r>
              <a:rPr lang="nl-BE" noProof="0" dirty="0" err="1"/>
              <a:t>normalized</a:t>
            </a:r>
            <a:r>
              <a:rPr lang="nl-BE" noProof="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noProof="0" dirty="0"/>
              <a:t>The target-</a:t>
            </a:r>
            <a:r>
              <a:rPr lang="nl-BE" noProof="0" dirty="0" err="1"/>
              <a:t>specific</a:t>
            </a:r>
            <a:r>
              <a:rPr lang="nl-BE" noProof="0" dirty="0"/>
              <a:t> MSE was:                        </a:t>
            </a:r>
          </a:p>
          <a:p>
            <a:r>
              <a:rPr lang="nl-BE" noProof="0" dirty="0"/>
              <a:t> </a:t>
            </a:r>
            <a:endParaRPr lang="nl-B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69AC783-C5FC-CBA2-11DC-B739EE5E8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73" y="2290583"/>
            <a:ext cx="7753551" cy="1420782"/>
          </a:xfrm>
          <a:prstGeom prst="rect">
            <a:avLst/>
          </a:prstGeom>
        </p:spPr>
      </p:pic>
      <p:pic>
        <p:nvPicPr>
          <p:cNvPr id="7" name="Graphic 6" descr="Crown with solid fill">
            <a:extLst>
              <a:ext uri="{FF2B5EF4-FFF2-40B4-BE49-F238E27FC236}">
                <a16:creationId xmlns:a16="http://schemas.microsoft.com/office/drawing/2014/main" id="{4F236183-37B7-E665-3160-AFBBA2AABE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183" y="3201651"/>
            <a:ext cx="297180" cy="297180"/>
          </a:xfrm>
          <a:prstGeom prst="rect">
            <a:avLst/>
          </a:prstGeom>
        </p:spPr>
      </p:pic>
      <p:pic>
        <p:nvPicPr>
          <p:cNvPr id="8" name="Graphic 7" descr="Crown with solid fill">
            <a:extLst>
              <a:ext uri="{FF2B5EF4-FFF2-40B4-BE49-F238E27FC236}">
                <a16:creationId xmlns:a16="http://schemas.microsoft.com/office/drawing/2014/main" id="{4F33B0D2-0A60-AE14-54B9-E40AA1DCF7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4800" y="3201651"/>
            <a:ext cx="297180" cy="297180"/>
          </a:xfrm>
          <a:prstGeom prst="rect">
            <a:avLst/>
          </a:prstGeom>
        </p:spPr>
      </p:pic>
      <p:pic>
        <p:nvPicPr>
          <p:cNvPr id="10" name="Graphic 9" descr="Crown with solid fill">
            <a:extLst>
              <a:ext uri="{FF2B5EF4-FFF2-40B4-BE49-F238E27FC236}">
                <a16:creationId xmlns:a16="http://schemas.microsoft.com/office/drawing/2014/main" id="{6966280A-D8DE-5E07-089F-D4952FD64F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7183" y="2638888"/>
            <a:ext cx="29718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10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4544F-B0FA-90F5-0BFD-3CB16BBD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DE4544-58BA-8FDD-24E5-A5773A4E5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17</a:t>
            </a:fld>
            <a:endParaRPr lang="nl-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DCD2078-886C-6469-516A-78F915650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Results</a:t>
            </a:r>
            <a:endParaRPr lang="nl-NL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B565FE-3993-305C-2415-D55A90DF0C8F}"/>
              </a:ext>
            </a:extLst>
          </p:cNvPr>
          <p:cNvSpPr txBox="1"/>
          <p:nvPr/>
        </p:nvSpPr>
        <p:spPr>
          <a:xfrm>
            <a:off x="574800" y="1359036"/>
            <a:ext cx="1131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noProof="0" dirty="0"/>
              <a:t>Real-unit </a:t>
            </a:r>
            <a:r>
              <a:rPr lang="nl-BE" noProof="0" dirty="0" err="1"/>
              <a:t>outputs</a:t>
            </a:r>
            <a:r>
              <a:rPr lang="nl-BE" noProof="0" dirty="0"/>
              <a:t>: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noProof="0" dirty="0"/>
              <a:t>  target-</a:t>
            </a:r>
            <a:r>
              <a:rPr lang="nl-BE" noProof="0" dirty="0" err="1"/>
              <a:t>specific</a:t>
            </a:r>
            <a:r>
              <a:rPr lang="nl-BE" noProof="0" dirty="0"/>
              <a:t> MSE: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noProof="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noProof="0" dirty="0" err="1"/>
              <a:t>Quality</a:t>
            </a:r>
            <a:r>
              <a:rPr lang="nl-BE" noProof="0" dirty="0"/>
              <a:t> </a:t>
            </a:r>
            <a:r>
              <a:rPr lang="nl-BE" noProof="0" dirty="0" err="1"/>
              <a:t>metric</a:t>
            </a:r>
            <a:r>
              <a:rPr lang="nl-BE" noProof="0" dirty="0"/>
              <a:t> data of </a:t>
            </a:r>
            <a:r>
              <a:rPr lang="nl-BE" noProof="0" dirty="0" err="1"/>
              <a:t>the</a:t>
            </a:r>
            <a:r>
              <a:rPr lang="nl-BE" noProof="0" dirty="0"/>
              <a:t> dataset:                        </a:t>
            </a:r>
          </a:p>
          <a:p>
            <a:r>
              <a:rPr lang="nl-BE" noProof="0" dirty="0"/>
              <a:t> 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7DDA6-61CB-9779-6399-1716ECD0D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859" y="2018364"/>
            <a:ext cx="7916831" cy="11286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2D7477-8129-642D-A83C-7B1CD57C8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6860" y="3794760"/>
            <a:ext cx="5948566" cy="1520189"/>
          </a:xfrm>
          <a:prstGeom prst="rect">
            <a:avLst/>
          </a:prstGeom>
        </p:spPr>
      </p:pic>
      <p:pic>
        <p:nvPicPr>
          <p:cNvPr id="2" name="Graphic 1" descr="Crown with solid fill">
            <a:extLst>
              <a:ext uri="{FF2B5EF4-FFF2-40B4-BE49-F238E27FC236}">
                <a16:creationId xmlns:a16="http://schemas.microsoft.com/office/drawing/2014/main" id="{B955DB58-35F8-7D9F-83D2-6C66BD120B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9680" y="2233415"/>
            <a:ext cx="297180" cy="297180"/>
          </a:xfrm>
          <a:prstGeom prst="rect">
            <a:avLst/>
          </a:prstGeom>
        </p:spPr>
      </p:pic>
      <p:pic>
        <p:nvPicPr>
          <p:cNvPr id="5" name="Graphic 4" descr="Crown with solid fill">
            <a:extLst>
              <a:ext uri="{FF2B5EF4-FFF2-40B4-BE49-F238E27FC236}">
                <a16:creationId xmlns:a16="http://schemas.microsoft.com/office/drawing/2014/main" id="{E878E174-AEC9-93BF-7C01-F5F1F43AC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9680" y="2791707"/>
            <a:ext cx="297180" cy="29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77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185DB-1D4B-96F3-4EFE-347F3B66F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9B5E3E-54AB-4DAC-0B9F-AF6F120A2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18</a:t>
            </a:fld>
            <a:endParaRPr lang="nl-NL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713F76-651A-2C24-62D2-942F687C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Conclusion</a:t>
            </a:r>
            <a:endParaRPr lang="nl-NL" noProof="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D111368-1D76-EEB7-5494-50CB96976C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09889774"/>
              </p:ext>
            </p:extLst>
          </p:nvPr>
        </p:nvGraphicFramePr>
        <p:xfrm>
          <a:off x="576000" y="1267596"/>
          <a:ext cx="11208330" cy="28114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76538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630EAE-6471-9E9A-9249-172AF1B8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19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B88B9C-503D-7ED8-A2E4-286420FAD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/ Shortcomings</a:t>
            </a:r>
            <a:endParaRPr lang="nl-BE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726191F2-CE1A-9720-E3CB-35C7034534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697017"/>
              </p:ext>
            </p:extLst>
          </p:nvPr>
        </p:nvGraphicFramePr>
        <p:xfrm>
          <a:off x="576000" y="1359035"/>
          <a:ext cx="5180330" cy="40923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EA996C53-7464-5022-920E-954DF9925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0" y="4203243"/>
            <a:ext cx="2098728" cy="15904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B6DCA-EF95-0BB8-B6A7-2535F8340F9F}"/>
              </a:ext>
            </a:extLst>
          </p:cNvPr>
          <p:cNvSpPr txBox="1"/>
          <p:nvPr/>
        </p:nvSpPr>
        <p:spPr>
          <a:xfrm>
            <a:off x="855882" y="6404743"/>
            <a:ext cx="94490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00" dirty="0">
                <a:hlinkClick r:id="rId9"/>
              </a:rPr>
              <a:t>https://prototool.com/sprue-in-injection-molding/</a:t>
            </a:r>
            <a:r>
              <a:rPr lang="nl-BE" sz="1000" dirty="0"/>
              <a:t>, https://www.boyiprototyping.com/injection-molding-guide/polypropylene-pellets-for-injection-molding/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E54DCD-94FC-2259-0E84-BD9B898F97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7141" y="1394276"/>
            <a:ext cx="1574773" cy="9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71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D289B-6894-6ED8-371E-5CB4B4BB8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822B1308-7943-D7A6-007D-2F67988031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6069548"/>
              </p:ext>
            </p:extLst>
          </p:nvPr>
        </p:nvGraphicFramePr>
        <p:xfrm>
          <a:off x="574800" y="1266386"/>
          <a:ext cx="11041200" cy="44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5ECE7-D1D0-2DB2-DDB0-7C07290CE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en-US" noProof="0" smtClean="0"/>
              <a:t>2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FE51608-801A-382E-93F9-5733E66CD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2673960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Questions</a:t>
            </a:r>
            <a:r>
              <a:rPr lang="nl-NL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2829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A8C970-CE7B-D54E-B5BF-55A8A71E9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00" y="1266386"/>
            <a:ext cx="11041200" cy="4464000"/>
          </a:xfrm>
        </p:spPr>
        <p:txBody>
          <a:bodyPr>
            <a:normAutofit/>
          </a:bodyPr>
          <a:lstStyle/>
          <a:p>
            <a:r>
              <a:rPr lang="en-US" sz="1800" dirty="0"/>
              <a:t>High precision, mass production</a:t>
            </a:r>
          </a:p>
          <a:p>
            <a:pPr lvl="1"/>
            <a:r>
              <a:rPr lang="en-US" sz="1800" dirty="0"/>
              <a:t>Most widely used plastic production method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pPr marL="457200" lvl="1" indent="0">
              <a:buNone/>
            </a:pPr>
            <a:endParaRPr lang="nl-B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DB5C3-5985-A479-416F-9E1E3ED0E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3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4A4A83-9114-29A0-B0E3-072061B7D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</a:t>
            </a:r>
            <a:endParaRPr lang="nl-BE" dirty="0"/>
          </a:p>
        </p:txBody>
      </p:sp>
      <p:pic>
        <p:nvPicPr>
          <p:cNvPr id="1028" name="Picture 4" descr="Injection Molded Plastic Market Size And Share Report, 2030">
            <a:extLst>
              <a:ext uri="{FF2B5EF4-FFF2-40B4-BE49-F238E27FC236}">
                <a16:creationId xmlns:a16="http://schemas.microsoft.com/office/drawing/2014/main" id="{58479E99-4A23-30BF-5ACF-8309D4DE8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" y="2488072"/>
            <a:ext cx="5941067" cy="3103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AA4045-0A3F-5784-8673-0B309FE6F76C}"/>
              </a:ext>
            </a:extLst>
          </p:cNvPr>
          <p:cNvSpPr txBox="1"/>
          <p:nvPr/>
        </p:nvSpPr>
        <p:spPr>
          <a:xfrm>
            <a:off x="681990" y="6424734"/>
            <a:ext cx="7292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>
                <a:hlinkClick r:id="rId4"/>
              </a:rPr>
              <a:t>https://www.grandviewresearch.com/industry-analysis/social-commerce-market</a:t>
            </a:r>
            <a:r>
              <a:rPr lang="nl-BE" sz="1050" dirty="0"/>
              <a:t>, www.tronicarts.de</a:t>
            </a:r>
          </a:p>
        </p:txBody>
      </p:sp>
      <p:pic>
        <p:nvPicPr>
          <p:cNvPr id="8" name="Picture 7" descr="A machine with a container&#10;&#10;AI-generated content may be incorrect.">
            <a:extLst>
              <a:ext uri="{FF2B5EF4-FFF2-40B4-BE49-F238E27FC236}">
                <a16:creationId xmlns:a16="http://schemas.microsoft.com/office/drawing/2014/main" id="{E9B0A24D-7D14-B158-0722-D58867F5747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817" b="27902"/>
          <a:stretch>
            <a:fillRect/>
          </a:stretch>
        </p:blipFill>
        <p:spPr>
          <a:xfrm>
            <a:off x="6948637" y="2257864"/>
            <a:ext cx="3859132" cy="358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47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3AA535-ADA3-D47B-707F-55F911423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800" y="1266386"/>
            <a:ext cx="11454323" cy="4464000"/>
          </a:xfrm>
        </p:spPr>
        <p:txBody>
          <a:bodyPr>
            <a:normAutofit/>
          </a:bodyPr>
          <a:lstStyle/>
          <a:p>
            <a:r>
              <a:rPr lang="en-US" sz="1800" dirty="0"/>
              <a:t>Many variables with complex relations </a:t>
            </a:r>
          </a:p>
          <a:p>
            <a:pPr lvl="1"/>
            <a:r>
              <a:rPr lang="en-US" sz="1800" dirty="0"/>
              <a:t>Geometry</a:t>
            </a:r>
          </a:p>
          <a:p>
            <a:pPr lvl="1"/>
            <a:r>
              <a:rPr lang="en-US" sz="1800" dirty="0"/>
              <a:t>Temperature, Pressure, Injection Time, …</a:t>
            </a:r>
          </a:p>
          <a:p>
            <a:r>
              <a:rPr lang="en-US" sz="1800" dirty="0"/>
              <a:t>Many possible defects:</a:t>
            </a:r>
          </a:p>
          <a:p>
            <a:endParaRPr lang="nl-BE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1EC4A-274B-D1C5-CCF0-B5AE5768B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4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E5DACB3-DE9E-79B2-55DE-801C1BC5C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Quality Prediction</a:t>
            </a:r>
            <a:endParaRPr lang="nl-B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F2CCBA-73E1-6E71-2CB1-14F797B23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20" r="63180" b="30822"/>
          <a:stretch>
            <a:fillRect/>
          </a:stretch>
        </p:blipFill>
        <p:spPr>
          <a:xfrm>
            <a:off x="998220" y="3569866"/>
            <a:ext cx="3131820" cy="17641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1AED6A-8851-954E-4564-7FAA37EA1F94}"/>
              </a:ext>
            </a:extLst>
          </p:cNvPr>
          <p:cNvSpPr txBox="1"/>
          <p:nvPr/>
        </p:nvSpPr>
        <p:spPr>
          <a:xfrm>
            <a:off x="693420" y="6416964"/>
            <a:ext cx="72923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050" dirty="0"/>
              <a:t>www.vem-tooling.com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0AFBF7-D24F-7C3F-07BE-2359C7B9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34" t="5885" r="30049" b="28517"/>
          <a:stretch>
            <a:fillRect/>
          </a:stretch>
        </p:blipFill>
        <p:spPr>
          <a:xfrm>
            <a:off x="4571999" y="3676752"/>
            <a:ext cx="2758441" cy="17068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2B0670-EADB-D2D5-8DC8-54B6E32F7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56" y="2767054"/>
            <a:ext cx="11534132" cy="335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571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6C715210-DFE3-0E66-58AA-EEF1AF938D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1253350"/>
              </p:ext>
            </p:extLst>
          </p:nvPr>
        </p:nvGraphicFramePr>
        <p:xfrm>
          <a:off x="7568568" y="1689582"/>
          <a:ext cx="2143947" cy="8524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602C8-5251-FBF9-8C7C-C24EB9F2C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5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FF2904A-9E23-B129-0865-03A56794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 Quality Prediction A.I.</a:t>
            </a:r>
            <a:endParaRPr lang="nl-BE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530EC4-507F-6470-7706-23BE7E4FA63B}"/>
              </a:ext>
            </a:extLst>
          </p:cNvPr>
          <p:cNvSpPr/>
          <p:nvPr/>
        </p:nvSpPr>
        <p:spPr>
          <a:xfrm>
            <a:off x="1516237" y="1458432"/>
            <a:ext cx="5853548" cy="852499"/>
          </a:xfrm>
          <a:custGeom>
            <a:avLst/>
            <a:gdLst>
              <a:gd name="connsiteX0" fmla="*/ 0 w 5853548"/>
              <a:gd name="connsiteY0" fmla="*/ 213125 h 852499"/>
              <a:gd name="connsiteX1" fmla="*/ 5427299 w 5853548"/>
              <a:gd name="connsiteY1" fmla="*/ 213125 h 852499"/>
              <a:gd name="connsiteX2" fmla="*/ 5427299 w 5853548"/>
              <a:gd name="connsiteY2" fmla="*/ 0 h 852499"/>
              <a:gd name="connsiteX3" fmla="*/ 5853548 w 5853548"/>
              <a:gd name="connsiteY3" fmla="*/ 426250 h 852499"/>
              <a:gd name="connsiteX4" fmla="*/ 5427299 w 5853548"/>
              <a:gd name="connsiteY4" fmla="*/ 852499 h 852499"/>
              <a:gd name="connsiteX5" fmla="*/ 5427299 w 5853548"/>
              <a:gd name="connsiteY5" fmla="*/ 639374 h 852499"/>
              <a:gd name="connsiteX6" fmla="*/ 0 w 5853548"/>
              <a:gd name="connsiteY6" fmla="*/ 639374 h 852499"/>
              <a:gd name="connsiteX7" fmla="*/ 0 w 5853548"/>
              <a:gd name="connsiteY7" fmla="*/ 213125 h 8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853548" h="852499">
                <a:moveTo>
                  <a:pt x="0" y="213125"/>
                </a:moveTo>
                <a:lnTo>
                  <a:pt x="5427299" y="213125"/>
                </a:lnTo>
                <a:lnTo>
                  <a:pt x="5427299" y="0"/>
                </a:lnTo>
                <a:lnTo>
                  <a:pt x="5853548" y="426250"/>
                </a:lnTo>
                <a:lnTo>
                  <a:pt x="5427299" y="852499"/>
                </a:lnTo>
                <a:lnTo>
                  <a:pt x="5427299" y="639374"/>
                </a:lnTo>
                <a:lnTo>
                  <a:pt x="0" y="639374"/>
                </a:lnTo>
                <a:lnTo>
                  <a:pt x="0" y="213125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77895" rIns="467125" bIns="348459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…-1999</a:t>
            </a:r>
            <a:endParaRPr lang="nl-BE" sz="17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2B56C91-E8F2-B898-65E2-C01A880C4507}"/>
              </a:ext>
            </a:extLst>
          </p:cNvPr>
          <p:cNvSpPr/>
          <p:nvPr/>
        </p:nvSpPr>
        <p:spPr>
          <a:xfrm>
            <a:off x="1516237" y="2115832"/>
            <a:ext cx="1802892" cy="1642228"/>
          </a:xfrm>
          <a:custGeom>
            <a:avLst/>
            <a:gdLst>
              <a:gd name="connsiteX0" fmla="*/ 0 w 1802892"/>
              <a:gd name="connsiteY0" fmla="*/ 0 h 1642228"/>
              <a:gd name="connsiteX1" fmla="*/ 1802892 w 1802892"/>
              <a:gd name="connsiteY1" fmla="*/ 0 h 1642228"/>
              <a:gd name="connsiteX2" fmla="*/ 1802892 w 1802892"/>
              <a:gd name="connsiteY2" fmla="*/ 1642228 h 1642228"/>
              <a:gd name="connsiteX3" fmla="*/ 0 w 1802892"/>
              <a:gd name="connsiteY3" fmla="*/ 1642228 h 1642228"/>
              <a:gd name="connsiteX4" fmla="*/ 0 w 1802892"/>
              <a:gd name="connsiteY4" fmla="*/ 0 h 16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2892" h="1642228">
                <a:moveTo>
                  <a:pt x="0" y="0"/>
                </a:moveTo>
                <a:lnTo>
                  <a:pt x="1802892" y="0"/>
                </a:lnTo>
                <a:lnTo>
                  <a:pt x="1802892" y="1642228"/>
                </a:lnTo>
                <a:lnTo>
                  <a:pt x="0" y="16422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770" tIns="64770" rIns="64770" bIns="64770" numCol="1" spcCol="1270" anchor="t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Mathematical models, reliance on expert knowledge</a:t>
            </a:r>
            <a:endParaRPr lang="nl-BE" sz="1700" kern="120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B59338C-9AE7-D9D2-B5A2-08EB27969ADA}"/>
              </a:ext>
            </a:extLst>
          </p:cNvPr>
          <p:cNvSpPr/>
          <p:nvPr/>
        </p:nvSpPr>
        <p:spPr>
          <a:xfrm>
            <a:off x="3319130" y="1742599"/>
            <a:ext cx="4050655" cy="852499"/>
          </a:xfrm>
          <a:custGeom>
            <a:avLst/>
            <a:gdLst>
              <a:gd name="connsiteX0" fmla="*/ 0 w 4050655"/>
              <a:gd name="connsiteY0" fmla="*/ 213125 h 852499"/>
              <a:gd name="connsiteX1" fmla="*/ 3624406 w 4050655"/>
              <a:gd name="connsiteY1" fmla="*/ 213125 h 852499"/>
              <a:gd name="connsiteX2" fmla="*/ 3624406 w 4050655"/>
              <a:gd name="connsiteY2" fmla="*/ 0 h 852499"/>
              <a:gd name="connsiteX3" fmla="*/ 4050655 w 4050655"/>
              <a:gd name="connsiteY3" fmla="*/ 426250 h 852499"/>
              <a:gd name="connsiteX4" fmla="*/ 3624406 w 4050655"/>
              <a:gd name="connsiteY4" fmla="*/ 852499 h 852499"/>
              <a:gd name="connsiteX5" fmla="*/ 3624406 w 4050655"/>
              <a:gd name="connsiteY5" fmla="*/ 639374 h 852499"/>
              <a:gd name="connsiteX6" fmla="*/ 0 w 4050655"/>
              <a:gd name="connsiteY6" fmla="*/ 639374 h 852499"/>
              <a:gd name="connsiteX7" fmla="*/ 0 w 4050655"/>
              <a:gd name="connsiteY7" fmla="*/ 213125 h 8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050655" h="852499">
                <a:moveTo>
                  <a:pt x="0" y="213125"/>
                </a:moveTo>
                <a:lnTo>
                  <a:pt x="3624406" y="213125"/>
                </a:lnTo>
                <a:lnTo>
                  <a:pt x="3624406" y="0"/>
                </a:lnTo>
                <a:lnTo>
                  <a:pt x="4050655" y="426250"/>
                </a:lnTo>
                <a:lnTo>
                  <a:pt x="3624406" y="852499"/>
                </a:lnTo>
                <a:lnTo>
                  <a:pt x="3624406" y="639374"/>
                </a:lnTo>
                <a:lnTo>
                  <a:pt x="0" y="639374"/>
                </a:lnTo>
                <a:lnTo>
                  <a:pt x="0" y="213125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77895" rIns="467125" bIns="348459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2000s</a:t>
            </a:r>
            <a:endParaRPr lang="nl-BE" sz="17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407A47-8708-7D23-62D6-89F2E4F9CA3C}"/>
              </a:ext>
            </a:extLst>
          </p:cNvPr>
          <p:cNvSpPr/>
          <p:nvPr/>
        </p:nvSpPr>
        <p:spPr>
          <a:xfrm>
            <a:off x="3319130" y="2399999"/>
            <a:ext cx="1802892" cy="1642228"/>
          </a:xfrm>
          <a:custGeom>
            <a:avLst/>
            <a:gdLst>
              <a:gd name="connsiteX0" fmla="*/ 0 w 1802892"/>
              <a:gd name="connsiteY0" fmla="*/ 0 h 1642228"/>
              <a:gd name="connsiteX1" fmla="*/ 1802892 w 1802892"/>
              <a:gd name="connsiteY1" fmla="*/ 0 h 1642228"/>
              <a:gd name="connsiteX2" fmla="*/ 1802892 w 1802892"/>
              <a:gd name="connsiteY2" fmla="*/ 1642228 h 1642228"/>
              <a:gd name="connsiteX3" fmla="*/ 0 w 1802892"/>
              <a:gd name="connsiteY3" fmla="*/ 1642228 h 1642228"/>
              <a:gd name="connsiteX4" fmla="*/ 0 w 1802892"/>
              <a:gd name="connsiteY4" fmla="*/ 0 h 164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2892" h="1642228">
                <a:moveTo>
                  <a:pt x="0" y="0"/>
                </a:moveTo>
                <a:lnTo>
                  <a:pt x="1802892" y="0"/>
                </a:lnTo>
                <a:lnTo>
                  <a:pt x="1802892" y="1642228"/>
                </a:lnTo>
                <a:lnTo>
                  <a:pt x="0" y="16422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770" tIns="64770" rIns="64770" bIns="64770" numCol="1" spcCol="1270" anchor="t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Early application of simple MLPs</a:t>
            </a:r>
            <a:endParaRPr lang="nl-BE" sz="1700" kern="12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3CD8C19-CD04-431C-6A24-E890A6692DED}"/>
              </a:ext>
            </a:extLst>
          </p:cNvPr>
          <p:cNvSpPr/>
          <p:nvPr/>
        </p:nvSpPr>
        <p:spPr>
          <a:xfrm>
            <a:off x="5122023" y="2026765"/>
            <a:ext cx="2247762" cy="852499"/>
          </a:xfrm>
          <a:custGeom>
            <a:avLst/>
            <a:gdLst>
              <a:gd name="connsiteX0" fmla="*/ 0 w 2247762"/>
              <a:gd name="connsiteY0" fmla="*/ 213125 h 852499"/>
              <a:gd name="connsiteX1" fmla="*/ 1821513 w 2247762"/>
              <a:gd name="connsiteY1" fmla="*/ 213125 h 852499"/>
              <a:gd name="connsiteX2" fmla="*/ 1821513 w 2247762"/>
              <a:gd name="connsiteY2" fmla="*/ 0 h 852499"/>
              <a:gd name="connsiteX3" fmla="*/ 2247762 w 2247762"/>
              <a:gd name="connsiteY3" fmla="*/ 426250 h 852499"/>
              <a:gd name="connsiteX4" fmla="*/ 1821513 w 2247762"/>
              <a:gd name="connsiteY4" fmla="*/ 852499 h 852499"/>
              <a:gd name="connsiteX5" fmla="*/ 1821513 w 2247762"/>
              <a:gd name="connsiteY5" fmla="*/ 639374 h 852499"/>
              <a:gd name="connsiteX6" fmla="*/ 0 w 2247762"/>
              <a:gd name="connsiteY6" fmla="*/ 639374 h 852499"/>
              <a:gd name="connsiteX7" fmla="*/ 0 w 2247762"/>
              <a:gd name="connsiteY7" fmla="*/ 213125 h 852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7762" h="852499">
                <a:moveTo>
                  <a:pt x="0" y="213125"/>
                </a:moveTo>
                <a:lnTo>
                  <a:pt x="1821513" y="213125"/>
                </a:lnTo>
                <a:lnTo>
                  <a:pt x="1821513" y="0"/>
                </a:lnTo>
                <a:lnTo>
                  <a:pt x="2247762" y="426250"/>
                </a:lnTo>
                <a:lnTo>
                  <a:pt x="1821513" y="852499"/>
                </a:lnTo>
                <a:lnTo>
                  <a:pt x="1821513" y="639374"/>
                </a:lnTo>
                <a:lnTo>
                  <a:pt x="0" y="639374"/>
                </a:lnTo>
                <a:lnTo>
                  <a:pt x="0" y="213125"/>
                </a:lnTo>
                <a:close/>
              </a:path>
            </a:pathLst>
          </a:custGeom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1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4770" tIns="277895" rIns="467125" bIns="348459" numCol="1" spcCol="1270" anchor="ctr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2020s</a:t>
            </a:r>
            <a:endParaRPr lang="nl-BE" sz="1700" kern="12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CE19B99-8355-3752-9F73-09EBC583716D}"/>
              </a:ext>
            </a:extLst>
          </p:cNvPr>
          <p:cNvSpPr/>
          <p:nvPr/>
        </p:nvSpPr>
        <p:spPr>
          <a:xfrm>
            <a:off x="5122023" y="2684166"/>
            <a:ext cx="1802892" cy="1618194"/>
          </a:xfrm>
          <a:custGeom>
            <a:avLst/>
            <a:gdLst>
              <a:gd name="connsiteX0" fmla="*/ 0 w 1802892"/>
              <a:gd name="connsiteY0" fmla="*/ 0 h 1618194"/>
              <a:gd name="connsiteX1" fmla="*/ 1802892 w 1802892"/>
              <a:gd name="connsiteY1" fmla="*/ 0 h 1618194"/>
              <a:gd name="connsiteX2" fmla="*/ 1802892 w 1802892"/>
              <a:gd name="connsiteY2" fmla="*/ 1618194 h 1618194"/>
              <a:gd name="connsiteX3" fmla="*/ 0 w 1802892"/>
              <a:gd name="connsiteY3" fmla="*/ 1618194 h 1618194"/>
              <a:gd name="connsiteX4" fmla="*/ 0 w 1802892"/>
              <a:gd name="connsiteY4" fmla="*/ 0 h 1618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2892" h="1618194">
                <a:moveTo>
                  <a:pt x="0" y="0"/>
                </a:moveTo>
                <a:lnTo>
                  <a:pt x="1802892" y="0"/>
                </a:lnTo>
                <a:lnTo>
                  <a:pt x="1802892" y="1618194"/>
                </a:lnTo>
                <a:lnTo>
                  <a:pt x="0" y="1618194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64770" tIns="64770" rIns="64770" bIns="64770" numCol="1" spcCol="1270" anchor="t" anchorCtr="0">
            <a:noAutofit/>
          </a:bodyPr>
          <a:lstStyle/>
          <a:p>
            <a:pPr marL="0" lvl="0" indent="0" algn="l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dirty="0"/>
              <a:t>Transfer-Learning, Deep Learning, … </a:t>
            </a:r>
            <a:endParaRPr lang="nl-BE" sz="1700" kern="1200" dirty="0"/>
          </a:p>
        </p:txBody>
      </p:sp>
    </p:spTree>
    <p:extLst>
      <p:ext uri="{BB962C8B-B14F-4D97-AF65-F5344CB8AC3E}">
        <p14:creationId xmlns:p14="http://schemas.microsoft.com/office/powerpoint/2010/main" val="253195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DBA5A-FA52-6F74-D72E-0D7706F4CB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B3C420-F8FC-11A1-C038-9AB08B25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796"/>
          <a:stretch>
            <a:fillRect/>
          </a:stretch>
        </p:blipFill>
        <p:spPr>
          <a:xfrm>
            <a:off x="7870680" y="2136164"/>
            <a:ext cx="4214536" cy="4073836"/>
          </a:xfrm>
          <a:prstGeom prst="rect">
            <a:avLst/>
          </a:prstGeom>
        </p:spPr>
      </p:pic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6F71F77B-FA97-7B8C-D886-1B3847696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noProof="0" smtClean="0"/>
              <a:t>6</a:t>
            </a:fld>
            <a:endParaRPr lang="nl-NL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F7840D-1C36-9C4F-B95C-0B5DA49A2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noProof="0" dirty="0" err="1"/>
              <a:t>Problem</a:t>
            </a:r>
            <a:r>
              <a:rPr lang="nl-NL" noProof="0" dirty="0"/>
              <a:t> Statement – Research Question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411B512-C7A9-AD34-F8A3-B2A64608F6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5116578"/>
              </p:ext>
            </p:extLst>
          </p:nvPr>
        </p:nvGraphicFramePr>
        <p:xfrm>
          <a:off x="691376" y="1127946"/>
          <a:ext cx="11378704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Picture 16">
            <a:extLst>
              <a:ext uri="{FF2B5EF4-FFF2-40B4-BE49-F238E27FC236}">
                <a16:creationId xmlns:a16="http://schemas.microsoft.com/office/drawing/2014/main" id="{47A5E6B9-D8D9-CB58-4C9E-C40AB366B3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714" y="2811553"/>
            <a:ext cx="7759214" cy="2499918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C25D6EF-68FE-CC30-4E7A-B561EBF63705}"/>
              </a:ext>
            </a:extLst>
          </p:cNvPr>
          <p:cNvSpPr/>
          <p:nvPr/>
        </p:nvSpPr>
        <p:spPr>
          <a:xfrm>
            <a:off x="4182387" y="3848431"/>
            <a:ext cx="842838" cy="803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83501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3856E26-6DCB-35CA-7503-5C535156C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001" y="867619"/>
            <a:ext cx="10392600" cy="533443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9611C-82B8-3E08-C4A9-C27621ED1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7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5DB32A9-4BF6-B221-BE25-DB9640647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302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/>
              <a:t>Methodology – Direct Latent Space Model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59876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D0FDAA-0475-F45F-03E0-D88819047B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482E84-6E46-49A4-CF2B-4C7436783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1" y="914401"/>
            <a:ext cx="10301459" cy="5287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6BC9A-CB9E-C700-7F81-DF485D0E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2CE6A0-184A-418C-27BF-92965CA7B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302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/>
              <a:t>Methodology – Direct Latent Space Model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40EE2D4-E4D0-F17D-AA42-C1880A8FDFA3}"/>
              </a:ext>
            </a:extLst>
          </p:cNvPr>
          <p:cNvSpPr/>
          <p:nvPr/>
        </p:nvSpPr>
        <p:spPr>
          <a:xfrm>
            <a:off x="1315141" y="1486894"/>
            <a:ext cx="4713604" cy="1514926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8A02B-3ED5-4943-A438-1F5C8EB02E07}"/>
              </a:ext>
            </a:extLst>
          </p:cNvPr>
          <p:cNvSpPr txBox="1"/>
          <p:nvPr/>
        </p:nvSpPr>
        <p:spPr>
          <a:xfrm>
            <a:off x="1315141" y="1462035"/>
            <a:ext cx="220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Geometry Parameters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299005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33D0-7772-6B4B-EC52-AEABBEB6E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6E847E-DDB1-8B35-ED15-D561E7AC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41" y="914401"/>
            <a:ext cx="10301459" cy="528764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5284B-5C42-0B1C-FE84-33A5B2083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832F8F6-73F5-D1F5-D6CC-C282FB54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400" y="302"/>
            <a:ext cx="11041200" cy="1152000"/>
          </a:xfrm>
        </p:spPr>
        <p:txBody>
          <a:bodyPr>
            <a:normAutofit/>
          </a:bodyPr>
          <a:lstStyle/>
          <a:p>
            <a:r>
              <a:rPr lang="en-US" dirty="0"/>
              <a:t>Methodology – Direct Latent Space Model</a:t>
            </a:r>
            <a:endParaRPr lang="nl-BE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7155B7-C270-5DB9-5E70-C835C105B339}"/>
              </a:ext>
            </a:extLst>
          </p:cNvPr>
          <p:cNvSpPr/>
          <p:nvPr/>
        </p:nvSpPr>
        <p:spPr>
          <a:xfrm>
            <a:off x="2313830" y="2951921"/>
            <a:ext cx="3714915" cy="1429045"/>
          </a:xfrm>
          <a:prstGeom prst="rect">
            <a:avLst/>
          </a:prstGeom>
          <a:solidFill>
            <a:srgbClr val="945144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4E4DB-6A07-B57B-6925-B878B46A5F61}"/>
              </a:ext>
            </a:extLst>
          </p:cNvPr>
          <p:cNvSpPr txBox="1"/>
          <p:nvPr/>
        </p:nvSpPr>
        <p:spPr>
          <a:xfrm>
            <a:off x="2313830" y="2951921"/>
            <a:ext cx="220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Process Parameters</a:t>
            </a:r>
            <a:endParaRPr lang="nl-BE" sz="1400" b="1" dirty="0"/>
          </a:p>
        </p:txBody>
      </p:sp>
    </p:spTree>
    <p:extLst>
      <p:ext uri="{BB962C8B-B14F-4D97-AF65-F5344CB8AC3E}">
        <p14:creationId xmlns:p14="http://schemas.microsoft.com/office/powerpoint/2010/main" val="304435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KU Leuven" id="{BC384CAF-57B4-4083-BC3D-22218BF4A46A}" vid="{75672E21-F18C-4958-94B8-19E54344552B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3434</TotalTime>
  <Words>476</Words>
  <Application>Microsoft Office PowerPoint</Application>
  <PresentationFormat>Widescreen</PresentationFormat>
  <Paragraphs>136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KU Leuven</vt:lpstr>
      <vt:lpstr>KU Leuven Sedes</vt:lpstr>
      <vt:lpstr>Integrating Geometrical Part Information using Neural Network Models for Injection Molding Quality  Prediction</vt:lpstr>
      <vt:lpstr>Overview</vt:lpstr>
      <vt:lpstr>Context</vt:lpstr>
      <vt:lpstr>Quality Prediction</vt:lpstr>
      <vt:lpstr>State-of-the-Art Quality Prediction A.I.</vt:lpstr>
      <vt:lpstr>Problem Statement – Research Question</vt:lpstr>
      <vt:lpstr>Methodology – Direct Latent Space Model</vt:lpstr>
      <vt:lpstr>Methodology – Direct Latent Space Model</vt:lpstr>
      <vt:lpstr>Methodology – Direct Latent Space Model</vt:lpstr>
      <vt:lpstr>Methodology – Direct Latent Space Model</vt:lpstr>
      <vt:lpstr>Methodology – Direct Latent Space Model</vt:lpstr>
      <vt:lpstr>Methodology – SubNetwork Model</vt:lpstr>
      <vt:lpstr>Methodology - Benchmark System</vt:lpstr>
      <vt:lpstr>Methodology - Data Collection</vt:lpstr>
      <vt:lpstr>Methodology - NAS</vt:lpstr>
      <vt:lpstr>Results</vt:lpstr>
      <vt:lpstr>Results</vt:lpstr>
      <vt:lpstr>Conclusion</vt:lpstr>
      <vt:lpstr>Future Work / Shortcomings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Maarten Van Roy</dc:creator>
  <cp:lastModifiedBy>Maarten Van Roy</cp:lastModifiedBy>
  <cp:revision>4</cp:revision>
  <dcterms:created xsi:type="dcterms:W3CDTF">2017-09-13T11:47:32Z</dcterms:created>
  <dcterms:modified xsi:type="dcterms:W3CDTF">2025-06-30T13:16:44Z</dcterms:modified>
</cp:coreProperties>
</file>